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419" r:id="rId2"/>
    <p:sldId id="376" r:id="rId3"/>
    <p:sldId id="421" r:id="rId4"/>
    <p:sldId id="420" r:id="rId5"/>
    <p:sldId id="422" r:id="rId6"/>
    <p:sldId id="418" r:id="rId7"/>
  </p:sldIdLst>
  <p:sldSz cx="9601200" cy="12801600" type="A3"/>
  <p:notesSz cx="6858000" cy="9144000"/>
  <p:embeddedFontLst>
    <p:embeddedFont>
      <p:font typeface="Unna" panose="02040503070705020203" pitchFamily="18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fr-FR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8" userDrawn="1">
          <p15:clr>
            <a:srgbClr val="A4A3A4"/>
          </p15:clr>
        </p15:guide>
        <p15:guide id="3" orient="horz" pos="7729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5700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orient="horz" pos="7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633"/>
    <a:srgbClr val="CC4C3C"/>
    <a:srgbClr val="939393"/>
    <a:srgbClr val="000000"/>
    <a:srgbClr val="FFD280"/>
    <a:srgbClr val="84162F"/>
    <a:srgbClr val="27666E"/>
    <a:srgbClr val="CBB398"/>
    <a:srgbClr val="E6E6E6"/>
    <a:srgbClr val="121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0F42F-9148-1D96-376A-555237197840}" v="1465" dt="2022-06-16T12:29:51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6622" autoAdjust="0"/>
  </p:normalViewPr>
  <p:slideViewPr>
    <p:cSldViewPr snapToGrid="0">
      <p:cViewPr varScale="1">
        <p:scale>
          <a:sx n="67" d="100"/>
          <a:sy n="67" d="100"/>
        </p:scale>
        <p:origin x="3072" y="72"/>
      </p:cViewPr>
      <p:guideLst>
        <p:guide orient="horz" pos="1288"/>
        <p:guide orient="horz" pos="7729"/>
        <p:guide pos="370"/>
        <p:guide pos="5700"/>
        <p:guide pos="3024"/>
        <p:guide orient="horz" pos="71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REZ Yvonne - SOFITEL DUBAI THE OBELISK SL3" userId="S::hb197-sl3@sofitel.com::6a2c038e-4642-452e-b42b-d8344e888e16" providerId="AD" clId="Web-{ED00F42F-9148-1D96-376A-555237197840}"/>
    <pc:docChg chg="addSld delSld modSld">
      <pc:chgData name="LUAREZ Yvonne - SOFITEL DUBAI THE OBELISK SL3" userId="S::hb197-sl3@sofitel.com::6a2c038e-4642-452e-b42b-d8344e888e16" providerId="AD" clId="Web-{ED00F42F-9148-1D96-376A-555237197840}" dt="2022-06-16T12:29:51.547" v="740" actId="20577"/>
      <pc:docMkLst>
        <pc:docMk/>
      </pc:docMkLst>
      <pc:sldChg chg="addSp delSp modSp">
        <pc:chgData name="LUAREZ Yvonne - SOFITEL DUBAI THE OBELISK SL3" userId="S::hb197-sl3@sofitel.com::6a2c038e-4642-452e-b42b-d8344e888e16" providerId="AD" clId="Web-{ED00F42F-9148-1D96-376A-555237197840}" dt="2022-06-16T11:53:38.463" v="223" actId="20577"/>
        <pc:sldMkLst>
          <pc:docMk/>
          <pc:sldMk cId="1950333267" sldId="376"/>
        </pc:sldMkLst>
        <pc:spChg chg="add mod">
          <ac:chgData name="LUAREZ Yvonne - SOFITEL DUBAI THE OBELISK SL3" userId="S::hb197-sl3@sofitel.com::6a2c038e-4642-452e-b42b-d8344e888e16" providerId="AD" clId="Web-{ED00F42F-9148-1D96-376A-555237197840}" dt="2022-06-16T11:51:25.694" v="173" actId="1076"/>
          <ac:spMkLst>
            <pc:docMk/>
            <pc:sldMk cId="1950333267" sldId="376"/>
            <ac:spMk id="2" creationId="{CAC36668-1C34-4208-AC85-6C784951321F}"/>
          </ac:spMkLst>
        </pc:spChg>
        <pc:spChg chg="add mod">
          <ac:chgData name="LUAREZ Yvonne - SOFITEL DUBAI THE OBELISK SL3" userId="S::hb197-sl3@sofitel.com::6a2c038e-4642-452e-b42b-d8344e888e16" providerId="AD" clId="Web-{ED00F42F-9148-1D96-376A-555237197840}" dt="2022-06-16T11:53:26.259" v="221" actId="20577"/>
          <ac:spMkLst>
            <pc:docMk/>
            <pc:sldMk cId="1950333267" sldId="376"/>
            <ac:spMk id="3" creationId="{CC810B39-91E9-7F5B-4996-7B68E8FADFC1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46:34.672" v="96" actId="20577"/>
          <ac:spMkLst>
            <pc:docMk/>
            <pc:sldMk cId="1950333267" sldId="376"/>
            <ac:spMk id="25" creationId="{0172ED85-6860-4DE2-95B8-6E79DBEAABF7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45:05.436" v="65" actId="20577"/>
          <ac:spMkLst>
            <pc:docMk/>
            <pc:sldMk cId="1950333267" sldId="376"/>
            <ac:spMk id="29" creationId="{DF477EF0-F660-4713-8134-461C541BFC97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47:03.970" v="108" actId="20577"/>
          <ac:spMkLst>
            <pc:docMk/>
            <pc:sldMk cId="1950333267" sldId="376"/>
            <ac:spMk id="33" creationId="{EE1E0A92-2BFB-49A5-9800-8892917C6602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2:48.430" v="183" actId="20577"/>
          <ac:spMkLst>
            <pc:docMk/>
            <pc:sldMk cId="1950333267" sldId="376"/>
            <ac:spMk id="36" creationId="{DAA66981-D289-4921-BF0D-AB7080120E16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0:02.786" v="158" actId="1076"/>
          <ac:spMkLst>
            <pc:docMk/>
            <pc:sldMk cId="1950333267" sldId="376"/>
            <ac:spMk id="37" creationId="{3B8B74DE-9728-4BF4-A2CF-C301CD31F0C5}"/>
          </ac:spMkLst>
        </pc:spChg>
        <pc:spChg chg="del mod">
          <ac:chgData name="LUAREZ Yvonne - SOFITEL DUBAI THE OBELISK SL3" userId="S::hb197-sl3@sofitel.com::6a2c038e-4642-452e-b42b-d8344e888e16" providerId="AD" clId="Web-{ED00F42F-9148-1D96-376A-555237197840}" dt="2022-06-16T11:50:26.099" v="162"/>
          <ac:spMkLst>
            <pc:docMk/>
            <pc:sldMk cId="1950333267" sldId="376"/>
            <ac:spMk id="38" creationId="{026B1EA2-9CD7-4099-A632-0AB915C98D2B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3:38.463" v="223" actId="20577"/>
          <ac:spMkLst>
            <pc:docMk/>
            <pc:sldMk cId="1950333267" sldId="376"/>
            <ac:spMk id="41" creationId="{B25A182A-9AA3-4B49-82D7-C392D4B4C08F}"/>
          </ac:spMkLst>
        </pc:spChg>
        <pc:spChg chg="del">
          <ac:chgData name="LUAREZ Yvonne - SOFITEL DUBAI THE OBELISK SL3" userId="S::hb197-sl3@sofitel.com::6a2c038e-4642-452e-b42b-d8344e888e16" providerId="AD" clId="Web-{ED00F42F-9148-1D96-376A-555237197840}" dt="2022-06-16T11:50:14.036" v="159"/>
          <ac:spMkLst>
            <pc:docMk/>
            <pc:sldMk cId="1950333267" sldId="376"/>
            <ac:spMk id="44" creationId="{7A595826-6876-46FB-81BD-D8C704DE4E39}"/>
          </ac:spMkLst>
        </pc:spChg>
      </pc:sldChg>
      <pc:sldChg chg="modSp">
        <pc:chgData name="LUAREZ Yvonne - SOFITEL DUBAI THE OBELISK SL3" userId="S::hb197-sl3@sofitel.com::6a2c038e-4642-452e-b42b-d8344e888e16" providerId="AD" clId="Web-{ED00F42F-9148-1D96-376A-555237197840}" dt="2022-06-16T12:29:51.547" v="740" actId="20577"/>
        <pc:sldMkLst>
          <pc:docMk/>
          <pc:sldMk cId="2338246858" sldId="420"/>
        </pc:sldMkLst>
        <pc:spChg chg="mod">
          <ac:chgData name="LUAREZ Yvonne - SOFITEL DUBAI THE OBELISK SL3" userId="S::hb197-sl3@sofitel.com::6a2c038e-4642-452e-b42b-d8344e888e16" providerId="AD" clId="Web-{ED00F42F-9148-1D96-376A-555237197840}" dt="2022-06-16T12:29:51.547" v="740" actId="20577"/>
          <ac:spMkLst>
            <pc:docMk/>
            <pc:sldMk cId="2338246858" sldId="420"/>
            <ac:spMk id="27" creationId="{619B6960-54DE-4128-B925-29ED1930CDDC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02:39.428" v="485" actId="20577"/>
          <ac:spMkLst>
            <pc:docMk/>
            <pc:sldMk cId="2338246858" sldId="420"/>
            <ac:spMk id="31" creationId="{23B16221-464F-416F-B55E-296083E3B1FA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04:22.367" v="568" actId="20577"/>
          <ac:spMkLst>
            <pc:docMk/>
            <pc:sldMk cId="2338246858" sldId="420"/>
            <ac:spMk id="32" creationId="{A5393E93-D748-46E9-9DF4-5E4C9F1FCAF4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05:18.025" v="615" actId="20577"/>
          <ac:spMkLst>
            <pc:docMk/>
            <pc:sldMk cId="2338246858" sldId="420"/>
            <ac:spMk id="37" creationId="{F4B4ADE4-41A0-4B84-B3E5-1252719D54B4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06:52.589" v="650" actId="20577"/>
          <ac:spMkLst>
            <pc:docMk/>
            <pc:sldMk cId="2338246858" sldId="420"/>
            <ac:spMk id="39" creationId="{A0F590C0-11AF-4C32-BB09-90352A1FB8B8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10:33.750" v="731" actId="20577"/>
          <ac:spMkLst>
            <pc:docMk/>
            <pc:sldMk cId="2338246858" sldId="420"/>
            <ac:spMk id="41" creationId="{A0F590C0-11AF-4C32-BB09-90352A1FB8B8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06:45.167" v="647" actId="20577"/>
          <ac:spMkLst>
            <pc:docMk/>
            <pc:sldMk cId="2338246858" sldId="420"/>
            <ac:spMk id="45" creationId="{2CA5F8A4-60C7-466F-9A8B-3C745805DDA0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10:05.218" v="728" actId="20577"/>
          <ac:spMkLst>
            <pc:docMk/>
            <pc:sldMk cId="2338246858" sldId="420"/>
            <ac:spMk id="50" creationId="{298A9715-7D5E-4AC7-BBC7-C6301DB8AEBF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10:04" v="726" actId="20577"/>
          <ac:spMkLst>
            <pc:docMk/>
            <pc:sldMk cId="2338246858" sldId="420"/>
            <ac:spMk id="55" creationId="{6BD8C121-CDCE-4507-B8F5-F91259C7E073}"/>
          </ac:spMkLst>
        </pc:spChg>
      </pc:sldChg>
      <pc:sldChg chg="addSp delSp modSp add del replId">
        <pc:chgData name="LUAREZ Yvonne - SOFITEL DUBAI THE OBELISK SL3" userId="S::hb197-sl3@sofitel.com::6a2c038e-4642-452e-b42b-d8344e888e16" providerId="AD" clId="Web-{ED00F42F-9148-1D96-376A-555237197840}" dt="2022-06-16T12:01:04.207" v="468" actId="20577"/>
        <pc:sldMkLst>
          <pc:docMk/>
          <pc:sldMk cId="1596519045" sldId="421"/>
        </pc:sldMkLst>
        <pc:spChg chg="add mod">
          <ac:chgData name="LUAREZ Yvonne - SOFITEL DUBAI THE OBELISK SL3" userId="S::hb197-sl3@sofitel.com::6a2c038e-4642-452e-b42b-d8344e888e16" providerId="AD" clId="Web-{ED00F42F-9148-1D96-376A-555237197840}" dt="2022-06-16T11:49:49.958" v="155" actId="1076"/>
          <ac:spMkLst>
            <pc:docMk/>
            <pc:sldMk cId="1596519045" sldId="421"/>
            <ac:spMk id="3" creationId="{BCE46EB2-9A8A-F8DF-5B31-A68DB69851C5}"/>
          </ac:spMkLst>
        </pc:spChg>
        <pc:spChg chg="add mod">
          <ac:chgData name="LUAREZ Yvonne - SOFITEL DUBAI THE OBELISK SL3" userId="S::hb197-sl3@sofitel.com::6a2c038e-4642-452e-b42b-d8344e888e16" providerId="AD" clId="Web-{ED00F42F-9148-1D96-376A-555237197840}" dt="2022-06-16T11:49:49.989" v="156" actId="1076"/>
          <ac:spMkLst>
            <pc:docMk/>
            <pc:sldMk cId="1596519045" sldId="421"/>
            <ac:spMk id="7" creationId="{0DBFE316-63B7-7B3E-2271-127EDF30A0E1}"/>
          </ac:spMkLst>
        </pc:spChg>
        <pc:spChg chg="add mod">
          <ac:chgData name="LUAREZ Yvonne - SOFITEL DUBAI THE OBELISK SL3" userId="S::hb197-sl3@sofitel.com::6a2c038e-4642-452e-b42b-d8344e888e16" providerId="AD" clId="Web-{ED00F42F-9148-1D96-376A-555237197840}" dt="2022-06-16T11:55:23.699" v="260" actId="20577"/>
          <ac:spMkLst>
            <pc:docMk/>
            <pc:sldMk cId="1596519045" sldId="421"/>
            <ac:spMk id="8" creationId="{ECACF071-1072-BBB1-8596-001CC7455F30}"/>
          </ac:spMkLst>
        </pc:spChg>
        <pc:spChg chg="del">
          <ac:chgData name="LUAREZ Yvonne - SOFITEL DUBAI THE OBELISK SL3" userId="S::hb197-sl3@sofitel.com::6a2c038e-4642-452e-b42b-d8344e888e16" providerId="AD" clId="Web-{ED00F42F-9148-1D96-376A-555237197840}" dt="2022-06-16T11:49:24.160" v="148"/>
          <ac:spMkLst>
            <pc:docMk/>
            <pc:sldMk cId="1596519045" sldId="421"/>
            <ac:spMk id="9" creationId="{D8DBB218-9442-4E10-B165-C6826C17EA58}"/>
          </ac:spMkLst>
        </pc:spChg>
        <pc:spChg chg="add del mod">
          <ac:chgData name="LUAREZ Yvonne - SOFITEL DUBAI THE OBELISK SL3" userId="S::hb197-sl3@sofitel.com::6a2c038e-4642-452e-b42b-d8344e888e16" providerId="AD" clId="Web-{ED00F42F-9148-1D96-376A-555237197840}" dt="2022-06-16T11:50:55.803" v="169"/>
          <ac:spMkLst>
            <pc:docMk/>
            <pc:sldMk cId="1596519045" sldId="421"/>
            <ac:spMk id="10" creationId="{B37E59CF-7F0A-46A4-FD57-9BACEFB5AEFA}"/>
          </ac:spMkLst>
        </pc:spChg>
        <pc:spChg chg="add mod">
          <ac:chgData name="LUAREZ Yvonne - SOFITEL DUBAI THE OBELISK SL3" userId="S::hb197-sl3@sofitel.com::6a2c038e-4642-452e-b42b-d8344e888e16" providerId="AD" clId="Web-{ED00F42F-9148-1D96-376A-555237197840}" dt="2022-06-16T11:51:04.319" v="171" actId="1076"/>
          <ac:spMkLst>
            <pc:docMk/>
            <pc:sldMk cId="1596519045" sldId="421"/>
            <ac:spMk id="11" creationId="{4A479454-8864-7553-0A28-5924EFE66FEA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6:57.498" v="293" actId="20577"/>
          <ac:spMkLst>
            <pc:docMk/>
            <pc:sldMk cId="1596519045" sldId="421"/>
            <ac:spMk id="25" creationId="{0172ED85-6860-4DE2-95B8-6E79DBEAABF7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7:22.858" v="332" actId="20577"/>
          <ac:spMkLst>
            <pc:docMk/>
            <pc:sldMk cId="1596519045" sldId="421"/>
            <ac:spMk id="27" creationId="{7503525B-F692-41EB-BEF8-4E8016E54319}"/>
          </ac:spMkLst>
        </pc:spChg>
        <pc:spChg chg="del mod">
          <ac:chgData name="LUAREZ Yvonne - SOFITEL DUBAI THE OBELISK SL3" userId="S::hb197-sl3@sofitel.com::6a2c038e-4642-452e-b42b-d8344e888e16" providerId="AD" clId="Web-{ED00F42F-9148-1D96-376A-555237197840}" dt="2022-06-16T11:49:27.926" v="152"/>
          <ac:spMkLst>
            <pc:docMk/>
            <pc:sldMk cId="1596519045" sldId="421"/>
            <ac:spMk id="28" creationId="{7290866D-9A15-43C0-9227-D6FCA53FBF67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5:44.481" v="267" actId="20577"/>
          <ac:spMkLst>
            <pc:docMk/>
            <pc:sldMk cId="1596519045" sldId="421"/>
            <ac:spMk id="29" creationId="{DF477EF0-F660-4713-8134-461C541BFC97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7:25.499" v="335" actId="20577"/>
          <ac:spMkLst>
            <pc:docMk/>
            <pc:sldMk cId="1596519045" sldId="421"/>
            <ac:spMk id="30" creationId="{D642832D-2115-453A-9F6E-A4B3C47AEAEB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8:46.126" v="387" actId="20577"/>
          <ac:spMkLst>
            <pc:docMk/>
            <pc:sldMk cId="1596519045" sldId="421"/>
            <ac:spMk id="33" creationId="{EE1E0A92-2BFB-49A5-9800-8892917C6602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9:03.110" v="394" actId="20577"/>
          <ac:spMkLst>
            <pc:docMk/>
            <pc:sldMk cId="1596519045" sldId="421"/>
            <ac:spMk id="36" creationId="{DAA66981-D289-4921-BF0D-AB7080120E16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1:59:17.220" v="416" actId="20577"/>
          <ac:spMkLst>
            <pc:docMk/>
            <pc:sldMk cId="1596519045" sldId="421"/>
            <ac:spMk id="38" creationId="{026B1EA2-9CD7-4099-A632-0AB915C98D2B}"/>
          </ac:spMkLst>
        </pc:spChg>
        <pc:spChg chg="del">
          <ac:chgData name="LUAREZ Yvonne - SOFITEL DUBAI THE OBELISK SL3" userId="S::hb197-sl3@sofitel.com::6a2c038e-4642-452e-b42b-d8344e888e16" providerId="AD" clId="Web-{ED00F42F-9148-1D96-376A-555237197840}" dt="2022-06-16T11:49:26.785" v="151"/>
          <ac:spMkLst>
            <pc:docMk/>
            <pc:sldMk cId="1596519045" sldId="421"/>
            <ac:spMk id="39" creationId="{4B47A1AA-A000-4C60-B9C5-3AC84F336489}"/>
          </ac:spMkLst>
        </pc:spChg>
        <pc:spChg chg="del">
          <ac:chgData name="LUAREZ Yvonne - SOFITEL DUBAI THE OBELISK SL3" userId="S::hb197-sl3@sofitel.com::6a2c038e-4642-452e-b42b-d8344e888e16" providerId="AD" clId="Web-{ED00F42F-9148-1D96-376A-555237197840}" dt="2022-06-16T11:49:24.817" v="149"/>
          <ac:spMkLst>
            <pc:docMk/>
            <pc:sldMk cId="1596519045" sldId="421"/>
            <ac:spMk id="41" creationId="{B25A182A-9AA3-4B49-82D7-C392D4B4C08F}"/>
          </ac:spMkLst>
        </pc:spChg>
        <pc:spChg chg="mod">
          <ac:chgData name="LUAREZ Yvonne - SOFITEL DUBAI THE OBELISK SL3" userId="S::hb197-sl3@sofitel.com::6a2c038e-4642-452e-b42b-d8344e888e16" providerId="AD" clId="Web-{ED00F42F-9148-1D96-376A-555237197840}" dt="2022-06-16T12:01:04.207" v="468" actId="20577"/>
          <ac:spMkLst>
            <pc:docMk/>
            <pc:sldMk cId="1596519045" sldId="421"/>
            <ac:spMk id="44" creationId="{7A595826-6876-46FB-81BD-D8C704DE4E3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20B0604020202020204" charset="0"/>
              </a:defRPr>
            </a:lvl1pPr>
          </a:lstStyle>
          <a:p>
            <a:fld id="{A2518817-719C-4AFF-89FD-FBCB8A8C09DE}" type="datetimeFigureOut">
              <a:rPr lang="fr-FR" smtClean="0"/>
              <a:pPr/>
              <a:t>19/06/2023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20B0604020202020204" charset="0"/>
              </a:defRPr>
            </a:lvl1pPr>
          </a:lstStyle>
          <a:p>
            <a:fld id="{8886BAFE-46C7-4B96-92BD-B8A0F5686EB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20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Montserrat" panose="020B0604020202020204" charset="0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Montserrat" panose="020B0604020202020204" charset="0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Montserrat" panose="020B0604020202020204" charset="0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Montserrat" panose="020B0604020202020204" charset="0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Montserrat" panose="020B0604020202020204" charset="0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6BAFE-46C7-4B96-92BD-B8A0F5686E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45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6BAFE-46C7-4B96-92BD-B8A0F5686EB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57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6BAFE-46C7-4B96-92BD-B8A0F5686E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7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6BAFE-46C7-4B96-92BD-B8A0F5686E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0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6BAFE-46C7-4B96-92BD-B8A0F5686E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1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6BAFE-46C7-4B96-92BD-B8A0F5686EB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01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4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6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09AA7-2B56-49E3-AAC5-2345FC5A9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5000"/>
                    </a14:imgEffect>
                  </a14:imgLayer>
                </a14:imgProps>
              </a:ext>
            </a:extLst>
          </a:blip>
          <a:srcRect l="26562" r="26562"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13DC66-2900-4883-911E-F0802CA4B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5405120"/>
            <a:ext cx="8801100" cy="1251712"/>
          </a:xfrm>
        </p:spPr>
        <p:txBody>
          <a:bodyPr>
            <a:noAutofit/>
          </a:bodyPr>
          <a:lstStyle>
            <a:lvl1pPr algn="ctr">
              <a:defRPr sz="4800" b="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dirty="0"/>
              <a:t>Click to edit the presentation title</a:t>
            </a:r>
            <a:endParaRPr lang="fr-FR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3FCDC74-832B-4FE0-973D-FF19566D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50" y="6494824"/>
            <a:ext cx="8801100" cy="568960"/>
          </a:xfrm>
          <a:prstGeom prst="rect">
            <a:avLst/>
          </a:prstGeom>
        </p:spPr>
        <p:txBody>
          <a:bodyPr/>
          <a:lstStyle>
            <a:lvl1pPr algn="ctr">
              <a:defRPr sz="1200" b="0" spc="150" baseline="0">
                <a:solidFill>
                  <a:schemeClr val="bg2"/>
                </a:solidFill>
              </a:defRPr>
            </a:lvl1pPr>
          </a:lstStyle>
          <a:p>
            <a:fld id="{0E2D3BF3-3CAC-4F5D-87E5-0498D91A531F}" type="datetime1">
              <a:rPr lang="en-US" smtClean="0"/>
              <a:pPr/>
              <a:t>6/19/2023</a:t>
            </a:fld>
            <a:endParaRPr lang="fr-F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C0DC2C-0E18-4A84-92D5-83F76DC6CD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68501" y="10414645"/>
            <a:ext cx="1464198" cy="1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14D4430-3FE7-4D69-A846-51357CEB56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14D4430-3FE7-4D69-A846-51357CEB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E699332-7EE8-4123-8BCF-90F8EA8C7E9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205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44C5B3A2-D380-453A-9CBF-E85796A80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526289"/>
            <a:ext cx="8801100" cy="817225"/>
          </a:xfrm>
        </p:spPr>
        <p:txBody>
          <a:bodyPr vert="horz" lIns="91440" tIns="45720" rIns="91440" bIns="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fr-FR" sz="3780" b="0" i="1" dirty="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en-US" dirty="0"/>
              <a:t>Click to edit Title</a:t>
            </a:r>
            <a:endParaRPr lang="fr-FR" dirty="0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8D9B67F0-D12B-4D17-83B9-8B01106978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0420E1-02A2-4DD2-A568-BCA98ACEE54E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7C8390-246A-4E81-A05D-13E52C902C32}"/>
              </a:ext>
            </a:extLst>
          </p:cNvPr>
          <p:cNvCxnSpPr>
            <a:cxnSpLocks/>
          </p:cNvCxnSpPr>
          <p:nvPr userDrawn="1"/>
        </p:nvCxnSpPr>
        <p:spPr>
          <a:xfrm>
            <a:off x="587375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659F05-3D81-440E-8366-FABA3B618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pied de page 17">
            <a:extLst>
              <a:ext uri="{FF2B5EF4-FFF2-40B4-BE49-F238E27FC236}">
                <a16:creationId xmlns:a16="http://schemas.microsoft.com/office/drawing/2014/main" id="{52852564-8044-492E-8607-CDA3B4322CD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25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65136257-5C4A-4632-88F3-78C7B57571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837472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Diapositive think-cell" r:id="rId4" imgW="347" imgH="348" progId="TCLayout.ActiveDocument.1">
                  <p:embed/>
                </p:oleObj>
              </mc:Choice>
              <mc:Fallback>
                <p:oleObj name="Diapositive think-cell" r:id="rId4" imgW="347" imgH="348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65136257-5C4A-4632-88F3-78C7B5757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7EDABE2A-5B1B-4742-96C8-6C1F02037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28720" y="5311155"/>
            <a:ext cx="2143760" cy="21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9FA19FCF-28A6-4140-857F-9596F5A4D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869636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9FA19FCF-28A6-4140-857F-9596F5A4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7FBEC59-48F8-4E82-BD6B-726CBCCD0B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EB60071E-C3CF-4E7C-AA8D-406EF5F0C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651" y="-1"/>
            <a:ext cx="4392549" cy="12801565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0F5ADD8D-C844-40E9-846E-AFBCEBE7B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7" y="6134100"/>
            <a:ext cx="3989398" cy="5614926"/>
          </a:xfrm>
        </p:spPr>
        <p:txBody>
          <a:bodyPr lIns="0" tIns="0" rIns="0" bIns="0" anchor="t">
            <a:noAutofit/>
          </a:bodyPr>
          <a:lstStyle>
            <a:lvl1pPr algn="ctr">
              <a:lnSpc>
                <a:spcPct val="80000"/>
              </a:lnSpc>
              <a:defRPr sz="3600" b="0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0839106B-96AC-42D4-9824-BF17640331B8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E294ED66-D89D-4C1E-9DF2-7E0180FD618A}"/>
              </a:ext>
            </a:extLst>
          </p:cNvPr>
          <p:cNvCxnSpPr>
            <a:cxnSpLocks/>
          </p:cNvCxnSpPr>
          <p:nvPr userDrawn="1"/>
        </p:nvCxnSpPr>
        <p:spPr>
          <a:xfrm>
            <a:off x="587377" y="12275312"/>
            <a:ext cx="3805172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5BEE0608-ACF7-4985-A0B8-5F28C21F6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8455" y="4079346"/>
            <a:ext cx="590074" cy="1398693"/>
          </a:xfrm>
        </p:spPr>
        <p:txBody>
          <a:bodyPr lIns="0" tIns="0" rIns="0" bIns="0" anchor="ctr">
            <a:noAutofit/>
          </a:bodyPr>
          <a:lstStyle>
            <a:lvl1pPr marL="7088" indent="0" algn="ctr">
              <a:buFontTx/>
              <a:buNone/>
              <a:defRPr sz="360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</a:t>
            </a:r>
            <a:endParaRPr lang="en-US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7272C76-A154-4839-B339-0EBED173B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8648" y="2"/>
            <a:ext cx="4392544" cy="321536"/>
          </a:xfrm>
          <a:gradFill>
            <a:gsLst>
              <a:gs pos="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5400000" scaled="1"/>
          </a:gradFill>
        </p:spPr>
        <p:txBody>
          <a:bodyPr wrap="square" lIns="180000" tIns="144000" rIns="180000" bIns="72000">
            <a:spAutoFit/>
          </a:bodyPr>
          <a:lstStyle>
            <a:lvl1pPr marL="7088" indent="0">
              <a:buNone/>
              <a:defRPr sz="6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4D1256B-7A6C-4CA5-8C07-2BFCC0E3FF99}"/>
              </a:ext>
            </a:extLst>
          </p:cNvPr>
          <p:cNvCxnSpPr/>
          <p:nvPr userDrawn="1"/>
        </p:nvCxnSpPr>
        <p:spPr>
          <a:xfrm>
            <a:off x="5203323" y="-1"/>
            <a:ext cx="0" cy="12801565"/>
          </a:xfrm>
          <a:prstGeom prst="line">
            <a:avLst/>
          </a:prstGeom>
          <a:ln>
            <a:gradFill>
              <a:gsLst>
                <a:gs pos="0">
                  <a:schemeClr val="bg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">
            <a:extLst>
              <a:ext uri="{FF2B5EF4-FFF2-40B4-BE49-F238E27FC236}">
                <a16:creationId xmlns:a16="http://schemas.microsoft.com/office/drawing/2014/main" id="{AFFB2ADE-F51D-4C01-804C-E2586CD24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grpSp>
        <p:nvGrpSpPr>
          <p:cNvPr id="19" name="Groupe 22">
            <a:extLst>
              <a:ext uri="{FF2B5EF4-FFF2-40B4-BE49-F238E27FC236}">
                <a16:creationId xmlns:a16="http://schemas.microsoft.com/office/drawing/2014/main" id="{0ED87C04-2E47-4C09-AA90-48767953747C}"/>
              </a:ext>
            </a:extLst>
          </p:cNvPr>
          <p:cNvGrpSpPr/>
          <p:nvPr userDrawn="1"/>
        </p:nvGrpSpPr>
        <p:grpSpPr>
          <a:xfrm>
            <a:off x="1736982" y="4231641"/>
            <a:ext cx="1726688" cy="1303130"/>
            <a:chOff x="1747837" y="642937"/>
            <a:chExt cx="7870999" cy="5587365"/>
          </a:xfrm>
        </p:grpSpPr>
        <p:cxnSp>
          <p:nvCxnSpPr>
            <p:cNvPr id="20" name="Connecteur droit 23">
              <a:extLst>
                <a:ext uri="{FF2B5EF4-FFF2-40B4-BE49-F238E27FC236}">
                  <a16:creationId xmlns:a16="http://schemas.microsoft.com/office/drawing/2014/main" id="{B7B7B26A-29C3-4AA4-BBAD-854FB7266FC2}"/>
                </a:ext>
              </a:extLst>
            </p:cNvPr>
            <p:cNvCxnSpPr>
              <a:cxnSpLocks/>
            </p:cNvCxnSpPr>
            <p:nvPr/>
          </p:nvCxnSpPr>
          <p:spPr>
            <a:xfrm>
              <a:off x="7660008" y="642937"/>
              <a:ext cx="1958828" cy="4200723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4">
              <a:extLst>
                <a:ext uri="{FF2B5EF4-FFF2-40B4-BE49-F238E27FC236}">
                  <a16:creationId xmlns:a16="http://schemas.microsoft.com/office/drawing/2014/main" id="{373F55B2-5FA6-4FF3-B8CF-BA092F87413F}"/>
                </a:ext>
              </a:extLst>
            </p:cNvPr>
            <p:cNvCxnSpPr>
              <a:cxnSpLocks/>
            </p:cNvCxnSpPr>
            <p:nvPr/>
          </p:nvCxnSpPr>
          <p:spPr>
            <a:xfrm>
              <a:off x="1747837" y="2029579"/>
              <a:ext cx="1958830" cy="4200723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962EE80-FF2E-45B8-B94A-FDF7345C5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6" name="Espace réservé du pied de page 17">
            <a:extLst>
              <a:ext uri="{FF2B5EF4-FFF2-40B4-BE49-F238E27FC236}">
                <a16:creationId xmlns:a16="http://schemas.microsoft.com/office/drawing/2014/main" id="{5DCD0BF8-529E-40C7-89A9-02D0923A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10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9FA19FCF-28A6-4140-857F-9596F5A4D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002336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9FA19FCF-28A6-4140-857F-9596F5A4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7FBEC59-48F8-4E82-BD6B-726CBCCD0B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EB60071E-C3CF-4E7C-AA8D-406EF5F0C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432042"/>
            <a:ext cx="9601200" cy="5369523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484B51DB-6207-4E58-9FFA-C1BF4D9E1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139" y="3467101"/>
            <a:ext cx="7380923" cy="2933700"/>
          </a:xfrm>
        </p:spPr>
        <p:txBody>
          <a:bodyPr lIns="0" tIns="0" rIns="0" bIns="0" anchor="t">
            <a:noAutofit/>
          </a:bodyPr>
          <a:lstStyle>
            <a:lvl1pPr algn="ctr">
              <a:lnSpc>
                <a:spcPct val="80000"/>
              </a:lnSpc>
              <a:defRPr sz="3600" b="0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04ADBC71-D706-4141-84E8-BCF81E232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730" y="1475753"/>
            <a:ext cx="590074" cy="1398693"/>
          </a:xfrm>
        </p:spPr>
        <p:txBody>
          <a:bodyPr lIns="0" tIns="0" rIns="0" bIns="0" anchor="ctr">
            <a:noAutofit/>
          </a:bodyPr>
          <a:lstStyle>
            <a:lvl1pPr marL="7088" indent="0" algn="ctr">
              <a:buFontTx/>
              <a:buNone/>
              <a:defRPr sz="360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</a:t>
            </a:r>
            <a:endParaRPr lang="en-US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2614DABE-82CF-49CF-B979-C0558475B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7432008"/>
            <a:ext cx="9601199" cy="321536"/>
          </a:xfr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504000" tIns="144000" rIns="180000" bIns="72000">
            <a:spAutoFit/>
          </a:bodyPr>
          <a:lstStyle>
            <a:lvl1pPr marL="7088" indent="0">
              <a:buNone/>
              <a:defRPr sz="6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29F5A59-42C0-4100-92D8-0268E8470154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7414264"/>
            <a:ext cx="9601199" cy="0"/>
          </a:xfrm>
          <a:prstGeom prst="line">
            <a:avLst/>
          </a:prstGeom>
          <a:ln>
            <a:gradFill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>
            <a:extLst>
              <a:ext uri="{FF2B5EF4-FFF2-40B4-BE49-F238E27FC236}">
                <a16:creationId xmlns:a16="http://schemas.microsoft.com/office/drawing/2014/main" id="{68DB42DC-3EFB-4696-BB89-C31584384171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1">
            <a:extLst>
              <a:ext uri="{FF2B5EF4-FFF2-40B4-BE49-F238E27FC236}">
                <a16:creationId xmlns:a16="http://schemas.microsoft.com/office/drawing/2014/main" id="{26E59887-A56D-4036-BEE8-2EF83316193C}"/>
              </a:ext>
            </a:extLst>
          </p:cNvPr>
          <p:cNvCxnSpPr>
            <a:cxnSpLocks/>
          </p:cNvCxnSpPr>
          <p:nvPr userDrawn="1"/>
        </p:nvCxnSpPr>
        <p:spPr>
          <a:xfrm>
            <a:off x="587376" y="12275312"/>
            <a:ext cx="3805173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2">
            <a:extLst>
              <a:ext uri="{FF2B5EF4-FFF2-40B4-BE49-F238E27FC236}">
                <a16:creationId xmlns:a16="http://schemas.microsoft.com/office/drawing/2014/main" id="{621B5361-FCDB-4274-8912-4E0FAE9E48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grpSp>
        <p:nvGrpSpPr>
          <p:cNvPr id="20" name="Groupe 22">
            <a:extLst>
              <a:ext uri="{FF2B5EF4-FFF2-40B4-BE49-F238E27FC236}">
                <a16:creationId xmlns:a16="http://schemas.microsoft.com/office/drawing/2014/main" id="{61298462-012A-4AFB-BBA2-B1C0B24C4B37}"/>
              </a:ext>
            </a:extLst>
          </p:cNvPr>
          <p:cNvGrpSpPr/>
          <p:nvPr userDrawn="1"/>
        </p:nvGrpSpPr>
        <p:grpSpPr>
          <a:xfrm>
            <a:off x="3937256" y="1523534"/>
            <a:ext cx="1726688" cy="1303130"/>
            <a:chOff x="1747837" y="642937"/>
            <a:chExt cx="7870999" cy="5587365"/>
          </a:xfrm>
        </p:grpSpPr>
        <p:cxnSp>
          <p:nvCxnSpPr>
            <p:cNvPr id="21" name="Connecteur droit 23">
              <a:extLst>
                <a:ext uri="{FF2B5EF4-FFF2-40B4-BE49-F238E27FC236}">
                  <a16:creationId xmlns:a16="http://schemas.microsoft.com/office/drawing/2014/main" id="{BEBF0057-507A-4F4F-A438-86115AC88595}"/>
                </a:ext>
              </a:extLst>
            </p:cNvPr>
            <p:cNvCxnSpPr>
              <a:cxnSpLocks/>
            </p:cNvCxnSpPr>
            <p:nvPr/>
          </p:nvCxnSpPr>
          <p:spPr>
            <a:xfrm>
              <a:off x="7660008" y="642937"/>
              <a:ext cx="1958828" cy="4200723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4">
              <a:extLst>
                <a:ext uri="{FF2B5EF4-FFF2-40B4-BE49-F238E27FC236}">
                  <a16:creationId xmlns:a16="http://schemas.microsoft.com/office/drawing/2014/main" id="{C27AD811-873F-4582-8D14-334AE96E8617}"/>
                </a:ext>
              </a:extLst>
            </p:cNvPr>
            <p:cNvCxnSpPr>
              <a:cxnSpLocks/>
            </p:cNvCxnSpPr>
            <p:nvPr/>
          </p:nvCxnSpPr>
          <p:spPr>
            <a:xfrm>
              <a:off x="1747837" y="2029579"/>
              <a:ext cx="1958830" cy="4200723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9352F33-C738-4AB8-B851-55A8A4AC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6" name="Espace réservé du pied de page 17">
            <a:extLst>
              <a:ext uri="{FF2B5EF4-FFF2-40B4-BE49-F238E27FC236}">
                <a16:creationId xmlns:a16="http://schemas.microsoft.com/office/drawing/2014/main" id="{B935F635-A970-480E-AFD4-59DF54A8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085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9FA19FCF-28A6-4140-857F-9596F5A4D3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0568036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9FA19FCF-28A6-4140-857F-9596F5A4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7FBEC59-48F8-4E82-BD6B-726CBCCD0B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484B51DB-6207-4E58-9FFA-C1BF4D9E1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139" y="6453894"/>
            <a:ext cx="7380923" cy="3838669"/>
          </a:xfrm>
        </p:spPr>
        <p:txBody>
          <a:bodyPr lIns="0" tIns="0" rIns="0" bIns="0" anchor="t">
            <a:noAutofit/>
          </a:bodyPr>
          <a:lstStyle>
            <a:lvl1pPr algn="ctr">
              <a:lnSpc>
                <a:spcPct val="80000"/>
              </a:lnSpc>
              <a:defRPr sz="3600" b="0" i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6677CA78-C667-4CC9-A3DA-FF7D66BEF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730" y="4136677"/>
            <a:ext cx="590074" cy="1398693"/>
          </a:xfrm>
        </p:spPr>
        <p:txBody>
          <a:bodyPr lIns="0" tIns="0" rIns="0" bIns="0" anchor="ctr">
            <a:noAutofit/>
          </a:bodyPr>
          <a:lstStyle>
            <a:lvl1pPr marL="7088" indent="0" algn="ctr">
              <a:buFontTx/>
              <a:buNone/>
              <a:defRPr sz="360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</a:t>
            </a:r>
            <a:endParaRPr lang="en-US" dirty="0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B1D65A93-0AB1-4EA0-9BAA-EBE6DA166BD2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A56F70B2-9945-4F31-957B-CEA84F1EBF40}"/>
              </a:ext>
            </a:extLst>
          </p:cNvPr>
          <p:cNvCxnSpPr>
            <a:cxnSpLocks/>
          </p:cNvCxnSpPr>
          <p:nvPr userDrawn="1"/>
        </p:nvCxnSpPr>
        <p:spPr>
          <a:xfrm>
            <a:off x="587375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5F64095-615E-4F71-95E4-24A70B915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7" name="Espace réservé du pied de page 17">
            <a:extLst>
              <a:ext uri="{FF2B5EF4-FFF2-40B4-BE49-F238E27FC236}">
                <a16:creationId xmlns:a16="http://schemas.microsoft.com/office/drawing/2014/main" id="{6D8D0BC2-5F58-47A5-A1A2-4E3B1C93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  <p:pic>
        <p:nvPicPr>
          <p:cNvPr id="28" name="Graphic 2">
            <a:extLst>
              <a:ext uri="{FF2B5EF4-FFF2-40B4-BE49-F238E27FC236}">
                <a16:creationId xmlns:a16="http://schemas.microsoft.com/office/drawing/2014/main" id="{A4816250-3002-4037-92A2-79866E27BC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grpSp>
        <p:nvGrpSpPr>
          <p:cNvPr id="17" name="Groupe 22">
            <a:extLst>
              <a:ext uri="{FF2B5EF4-FFF2-40B4-BE49-F238E27FC236}">
                <a16:creationId xmlns:a16="http://schemas.microsoft.com/office/drawing/2014/main" id="{A57AE19A-A46B-4DF6-AB84-D22D1EC8409F}"/>
              </a:ext>
            </a:extLst>
          </p:cNvPr>
          <p:cNvGrpSpPr/>
          <p:nvPr userDrawn="1"/>
        </p:nvGrpSpPr>
        <p:grpSpPr>
          <a:xfrm>
            <a:off x="3937256" y="4231641"/>
            <a:ext cx="1726688" cy="1303130"/>
            <a:chOff x="1747837" y="642937"/>
            <a:chExt cx="7870999" cy="5587365"/>
          </a:xfrm>
        </p:grpSpPr>
        <p:cxnSp>
          <p:nvCxnSpPr>
            <p:cNvPr id="18" name="Connecteur droit 23">
              <a:extLst>
                <a:ext uri="{FF2B5EF4-FFF2-40B4-BE49-F238E27FC236}">
                  <a16:creationId xmlns:a16="http://schemas.microsoft.com/office/drawing/2014/main" id="{1CC1F6FB-3886-4AE8-B0EA-9CE72D71B7E3}"/>
                </a:ext>
              </a:extLst>
            </p:cNvPr>
            <p:cNvCxnSpPr>
              <a:cxnSpLocks/>
            </p:cNvCxnSpPr>
            <p:nvPr/>
          </p:nvCxnSpPr>
          <p:spPr>
            <a:xfrm>
              <a:off x="7660008" y="642937"/>
              <a:ext cx="1958828" cy="4200723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24">
              <a:extLst>
                <a:ext uri="{FF2B5EF4-FFF2-40B4-BE49-F238E27FC236}">
                  <a16:creationId xmlns:a16="http://schemas.microsoft.com/office/drawing/2014/main" id="{DAB8F11B-BAA8-417A-B50F-C5A73F969222}"/>
                </a:ext>
              </a:extLst>
            </p:cNvPr>
            <p:cNvCxnSpPr>
              <a:cxnSpLocks/>
            </p:cNvCxnSpPr>
            <p:nvPr/>
          </p:nvCxnSpPr>
          <p:spPr>
            <a:xfrm>
              <a:off x="1747837" y="2029579"/>
              <a:ext cx="1958830" cy="4200723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94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14D4430-3FE7-4D69-A846-51357CEB56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526318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14D4430-3FE7-4D69-A846-51357CEB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E699332-7EE8-4123-8BCF-90F8EA8C7E9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154FEF7F-747D-4603-A6A1-23FADE769BA5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0B03982B-AE9C-4EF3-AE6A-785438533B3F}"/>
              </a:ext>
            </a:extLst>
          </p:cNvPr>
          <p:cNvCxnSpPr>
            <a:cxnSpLocks/>
          </p:cNvCxnSpPr>
          <p:nvPr userDrawn="1"/>
        </p:nvCxnSpPr>
        <p:spPr>
          <a:xfrm>
            <a:off x="587375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">
            <a:extLst>
              <a:ext uri="{FF2B5EF4-FFF2-40B4-BE49-F238E27FC236}">
                <a16:creationId xmlns:a16="http://schemas.microsoft.com/office/drawing/2014/main" id="{F456C9BC-18DC-403F-90EF-586F5503E0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6963C9C3-F1AF-48B1-9E04-06A37FE62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52668"/>
            <a:ext cx="8426450" cy="817225"/>
          </a:xfrm>
        </p:spPr>
        <p:txBody>
          <a:bodyPr vert="horz" lIns="91440" tIns="45720" rIns="91440" bIns="0" rtlCol="0" anchor="b">
            <a:noAutofit/>
          </a:bodyPr>
          <a:lstStyle>
            <a:lvl1pPr algn="ctr">
              <a:defRPr lang="fr-FR" sz="3600" b="0" i="1" dirty="0">
                <a:solidFill>
                  <a:schemeClr val="tx1"/>
                </a:solidFill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8FCE27B1-F25A-4C89-AD2D-505D36010B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6" y="1204030"/>
            <a:ext cx="8426450" cy="471471"/>
          </a:xfrm>
        </p:spPr>
        <p:txBody>
          <a:bodyPr tIns="0" bIns="0">
            <a:noAutofit/>
          </a:bodyPr>
          <a:lstStyle>
            <a:lvl1pPr marL="7088" indent="0" algn="ctr">
              <a:buFontTx/>
              <a:buNone/>
              <a:defRPr lang="en-US" sz="1200" b="0" i="0" kern="1200" spc="225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US" sz="2100" b="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4C17EA5-AF3F-46BA-BF6F-5EA28F7AF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Espace réservé du pied de page 17">
            <a:extLst>
              <a:ext uri="{FF2B5EF4-FFF2-40B4-BE49-F238E27FC236}">
                <a16:creationId xmlns:a16="http://schemas.microsoft.com/office/drawing/2014/main" id="{3ED4AA5E-D1B6-4925-B49B-DA46F0A1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633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14D4430-3FE7-4D69-A846-51357CEB56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96954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14D4430-3FE7-4D69-A846-51357CEB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E699332-7EE8-4123-8BCF-90F8EA8C7E9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EF9D9FEF-F28B-4690-9BE6-BA668F502446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C0E8FEEB-D2AF-4E1D-9469-C224E13BDBDC}"/>
              </a:ext>
            </a:extLst>
          </p:cNvPr>
          <p:cNvCxnSpPr>
            <a:cxnSpLocks/>
          </p:cNvCxnSpPr>
          <p:nvPr userDrawn="1"/>
        </p:nvCxnSpPr>
        <p:spPr>
          <a:xfrm>
            <a:off x="587375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">
            <a:extLst>
              <a:ext uri="{FF2B5EF4-FFF2-40B4-BE49-F238E27FC236}">
                <a16:creationId xmlns:a16="http://schemas.microsoft.com/office/drawing/2014/main" id="{6E809269-E15D-49D6-BEFE-23F17E4071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sp>
        <p:nvSpPr>
          <p:cNvPr id="20" name="Title 8">
            <a:extLst>
              <a:ext uri="{FF2B5EF4-FFF2-40B4-BE49-F238E27FC236}">
                <a16:creationId xmlns:a16="http://schemas.microsoft.com/office/drawing/2014/main" id="{9EF0654A-9AD5-4D3B-9CD9-B888231AD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52668"/>
            <a:ext cx="8426450" cy="817225"/>
          </a:xfrm>
        </p:spPr>
        <p:txBody>
          <a:bodyPr vert="horz" lIns="91440" tIns="45720" rIns="91440" bIns="0" rtlCol="0" anchor="b">
            <a:noAutofit/>
          </a:bodyPr>
          <a:lstStyle>
            <a:lvl1pPr algn="ctr">
              <a:defRPr lang="fr-FR" sz="3600" b="0" i="1" dirty="0">
                <a:solidFill>
                  <a:schemeClr val="tx1"/>
                </a:solidFill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7E51C3B8-900B-450A-B49B-45050424DA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6" y="1204030"/>
            <a:ext cx="8426450" cy="471471"/>
          </a:xfrm>
        </p:spPr>
        <p:txBody>
          <a:bodyPr tIns="0" bIns="0">
            <a:noAutofit/>
          </a:bodyPr>
          <a:lstStyle>
            <a:lvl1pPr marL="7088" indent="0" algn="ctr">
              <a:buFontTx/>
              <a:buNone/>
              <a:defRPr lang="en-US" sz="1200" b="0" i="0" kern="1200" spc="225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US" sz="2100" b="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659B5168-86B6-4648-8B01-0E6A820405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75" y="2044700"/>
            <a:ext cx="8426450" cy="5127572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39990F3A-1DB1-4CC8-B916-39C3C97F92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4" y="6852591"/>
            <a:ext cx="8421123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EC58138-6D84-4A15-8401-ECDEE802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7">
            <a:extLst>
              <a:ext uri="{FF2B5EF4-FFF2-40B4-BE49-F238E27FC236}">
                <a16:creationId xmlns:a16="http://schemas.microsoft.com/office/drawing/2014/main" id="{20BB4ACF-D0F3-4778-B543-9B7DB76707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852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14D4430-3FE7-4D69-A846-51357CEB56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6469416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14D4430-3FE7-4D69-A846-51357CEB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E699332-7EE8-4123-8BCF-90F8EA8C7E9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9BF9CB89-CECB-4EAA-8305-EE7B75ACF045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E9BF1B70-1182-478A-8076-7DC90B6AD6FE}"/>
              </a:ext>
            </a:extLst>
          </p:cNvPr>
          <p:cNvCxnSpPr>
            <a:cxnSpLocks/>
          </p:cNvCxnSpPr>
          <p:nvPr userDrawn="1"/>
        </p:nvCxnSpPr>
        <p:spPr>
          <a:xfrm>
            <a:off x="587374" y="12275312"/>
            <a:ext cx="3805175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">
            <a:extLst>
              <a:ext uri="{FF2B5EF4-FFF2-40B4-BE49-F238E27FC236}">
                <a16:creationId xmlns:a16="http://schemas.microsoft.com/office/drawing/2014/main" id="{D3A3B7F1-6471-48AC-B145-581D750DAD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0CF927F3-90DB-437C-8198-15F0A6E51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52668"/>
            <a:ext cx="8426450" cy="817225"/>
          </a:xfrm>
        </p:spPr>
        <p:txBody>
          <a:bodyPr vert="horz" lIns="91440" tIns="45720" rIns="91440" bIns="0" rtlCol="0" anchor="b">
            <a:noAutofit/>
          </a:bodyPr>
          <a:lstStyle>
            <a:lvl1pPr algn="ctr">
              <a:defRPr lang="fr-FR" sz="3600" b="0" i="1" dirty="0">
                <a:solidFill>
                  <a:schemeClr val="tx1"/>
                </a:solidFill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7DDF23C8-E0B1-45F1-A353-B806BF6F5A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6" y="1204030"/>
            <a:ext cx="8426450" cy="471471"/>
          </a:xfrm>
        </p:spPr>
        <p:txBody>
          <a:bodyPr tIns="0" bIns="0">
            <a:noAutofit/>
          </a:bodyPr>
          <a:lstStyle>
            <a:lvl1pPr marL="7088" indent="0" algn="ctr">
              <a:buFontTx/>
              <a:buNone/>
              <a:defRPr lang="en-US" sz="1200" b="0" i="0" kern="1200" spc="225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US" sz="2100" b="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23" name="Espace réservé pour une image  7">
            <a:extLst>
              <a:ext uri="{FF2B5EF4-FFF2-40B4-BE49-F238E27FC236}">
                <a16:creationId xmlns:a16="http://schemas.microsoft.com/office/drawing/2014/main" id="{65C83416-9948-4427-8B05-5723A7855D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75" y="2064534"/>
            <a:ext cx="8426450" cy="5298447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BC7B697D-6ABD-45E3-A256-0679E92A2D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7362987"/>
            <a:ext cx="8426452" cy="4006689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386CD3F6-2C36-46A0-8C7D-D128E5E4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4" y="7043306"/>
            <a:ext cx="8426446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18B40E43-8B44-49BF-A9D4-41BA503D20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4" y="11050000"/>
            <a:ext cx="8426452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D5AC9C0-3D5B-48C4-A127-99EBD2DF7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Espace réservé du pied de page 17">
            <a:extLst>
              <a:ext uri="{FF2B5EF4-FFF2-40B4-BE49-F238E27FC236}">
                <a16:creationId xmlns:a16="http://schemas.microsoft.com/office/drawing/2014/main" id="{4C1D0DA1-2163-48AE-BC71-F8E9E014E6B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43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14D4430-3FE7-4D69-A846-51357CEB56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91311"/>
              </p:ext>
            </p:extLst>
          </p:nvPr>
        </p:nvGraphicFramePr>
        <p:xfrm>
          <a:off x="1251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Diapositive think-cell" r:id="rId5" imgW="347" imgH="348" progId="TCLayout.ActiveDocument.1">
                  <p:embed/>
                </p:oleObj>
              </mc:Choice>
              <mc:Fallback>
                <p:oleObj name="Diapositive think-cell" r:id="rId5" imgW="347" imgH="348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14D4430-3FE7-4D69-A846-51357CEB5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E699332-7EE8-4123-8BCF-90F8EA8C7E9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25016" cy="296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0" i="1" baseline="0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326CAF19-7C9B-46C0-869B-D0F443F8543A}"/>
              </a:ext>
            </a:extLst>
          </p:cNvPr>
          <p:cNvCxnSpPr>
            <a:cxnSpLocks/>
          </p:cNvCxnSpPr>
          <p:nvPr userDrawn="1"/>
        </p:nvCxnSpPr>
        <p:spPr>
          <a:xfrm>
            <a:off x="5208651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E8FADE53-85CC-4E92-A8A8-25E57D4A7368}"/>
              </a:ext>
            </a:extLst>
          </p:cNvPr>
          <p:cNvCxnSpPr>
            <a:cxnSpLocks/>
          </p:cNvCxnSpPr>
          <p:nvPr userDrawn="1"/>
        </p:nvCxnSpPr>
        <p:spPr>
          <a:xfrm>
            <a:off x="587375" y="12275312"/>
            <a:ext cx="3805174" cy="0"/>
          </a:xfrm>
          <a:prstGeom prst="line">
            <a:avLst/>
          </a:prstGeom>
          <a:ln w="63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2">
            <a:extLst>
              <a:ext uri="{FF2B5EF4-FFF2-40B4-BE49-F238E27FC236}">
                <a16:creationId xmlns:a16="http://schemas.microsoft.com/office/drawing/2014/main" id="{56170BE5-9BD8-42B8-85A4-81D7513DD1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5643" y="11960355"/>
            <a:ext cx="629914" cy="629914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FE33BB43-3317-4044-BE02-2EE14BA4D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52668"/>
            <a:ext cx="8426450" cy="817225"/>
          </a:xfrm>
        </p:spPr>
        <p:txBody>
          <a:bodyPr vert="horz" lIns="91440" tIns="45720" rIns="91440" bIns="0" rtlCol="0" anchor="b">
            <a:noAutofit/>
          </a:bodyPr>
          <a:lstStyle>
            <a:lvl1pPr algn="ctr">
              <a:defRPr lang="fr-FR" sz="3600" b="0" i="1" dirty="0">
                <a:solidFill>
                  <a:schemeClr val="tx1"/>
                </a:solidFill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0D4AA95D-4858-4B0B-89E8-EC2F6E5EDA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6" y="1204030"/>
            <a:ext cx="8426450" cy="471471"/>
          </a:xfrm>
        </p:spPr>
        <p:txBody>
          <a:bodyPr tIns="0" bIns="0">
            <a:noAutofit/>
          </a:bodyPr>
          <a:lstStyle>
            <a:lvl1pPr marL="7088" indent="0" algn="ctr">
              <a:buFontTx/>
              <a:buNone/>
              <a:defRPr lang="en-US" sz="1200" b="0" i="0" kern="1200" spc="225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fr-FR" sz="2100" b="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US" sz="2100" b="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5477AF78-7A34-490D-A975-0E231BA119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75" y="2064534"/>
            <a:ext cx="3897333" cy="4275745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0F6D6F44-1AE1-4603-9DC0-665F6A1FD1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5556" y="2064534"/>
            <a:ext cx="3898269" cy="4247785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AF17649D-0EB3-4BC9-8B44-B5897F971D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4" y="6957365"/>
            <a:ext cx="3897333" cy="4412311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2100706F-6E2A-432F-BDD2-75CF138110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5554" y="6957365"/>
            <a:ext cx="3898271" cy="4412311"/>
          </a:xfrm>
        </p:spPr>
        <p:txBody>
          <a:bodyPr anchor="ctr"/>
          <a:lstStyle/>
          <a:p>
            <a:endParaRPr lang="en-US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45AB5B8B-4EFD-49CD-AA75-9E9DD7DAD6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6020596"/>
            <a:ext cx="3897333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D8479147-E007-402C-93CA-67EA0E8151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1049994"/>
            <a:ext cx="3897332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36B0AD47-E8D1-48DC-9627-8314375873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5555" y="5992636"/>
            <a:ext cx="3898271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38" name="Espace réservé du texte 6">
            <a:extLst>
              <a:ext uri="{FF2B5EF4-FFF2-40B4-BE49-F238E27FC236}">
                <a16:creationId xmlns:a16="http://schemas.microsoft.com/office/drawing/2014/main" id="{D0E58497-8029-4957-AD6A-3F47CC0E9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15553" y="11049994"/>
            <a:ext cx="3898273" cy="319681"/>
          </a:xfrm>
          <a:gradFill>
            <a:gsLst>
              <a:gs pos="100000">
                <a:schemeClr val="tx1">
                  <a:alpha val="50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 lIns="180000" tIns="72000" rIns="180000" bIns="108000" anchor="b">
            <a:spAutoFit/>
          </a:bodyPr>
          <a:lstStyle>
            <a:lvl1pPr marL="7088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 dirty="0"/>
              <a:t>Hotel </a:t>
            </a:r>
            <a:r>
              <a:rPr lang="fr-FR" dirty="0" err="1"/>
              <a:t>name</a:t>
            </a:r>
            <a:r>
              <a:rPr lang="fr-FR" dirty="0"/>
              <a:t> &amp; Country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6121901-624E-44AB-AC19-9D96E3C2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8652" y="12275312"/>
            <a:ext cx="3799846" cy="298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D9C5D4-EAAC-425E-9101-C37584C1FE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pied de page 17">
            <a:extLst>
              <a:ext uri="{FF2B5EF4-FFF2-40B4-BE49-F238E27FC236}">
                <a16:creationId xmlns:a16="http://schemas.microsoft.com/office/drawing/2014/main" id="{108813A6-D2CB-40FD-9584-D74AC3751BA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87376" y="12275312"/>
            <a:ext cx="3805174" cy="29811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15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6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457BC-4F60-4808-ABFF-21E2A5E4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3" y="254850"/>
            <a:ext cx="9394116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2DED-C117-4B5A-9AFD-B12E4832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3" y="3031495"/>
            <a:ext cx="9394116" cy="853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3687CB-BCC7-4F39-A55E-0E9124738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050" y="12230862"/>
            <a:ext cx="3992499" cy="3425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 b="1" cap="small" spc="38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40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89" r:id="rId3"/>
    <p:sldLayoutId id="2147483688" r:id="rId4"/>
    <p:sldLayoutId id="2147483687" r:id="rId5"/>
    <p:sldLayoutId id="2147483682" r:id="rId6"/>
    <p:sldLayoutId id="2147483684" r:id="rId7"/>
    <p:sldLayoutId id="2147483685" r:id="rId8"/>
    <p:sldLayoutId id="2147483686" r:id="rId9"/>
    <p:sldLayoutId id="2147483705" r:id="rId10"/>
  </p:sldLayoutIdLst>
  <p:hf hdr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2475" kern="1200"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2700000" scaled="0"/>
          </a:gradFill>
          <a:latin typeface="+mj-lt"/>
          <a:ea typeface="+mj-ea"/>
          <a:cs typeface="+mj-cs"/>
        </a:defRPr>
      </a:lvl1pPr>
    </p:titleStyle>
    <p:bodyStyle>
      <a:lvl1pPr marL="128588" indent="-121500" algn="l" defTabSz="51435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Wingdings" panose="05000000000000000000" pitchFamily="2" charset="2"/>
        <a:buChar char="v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1500" algn="l" defTabSz="51435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Wingdings" panose="05000000000000000000" pitchFamily="2" charset="2"/>
        <a:buChar char="v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1500" algn="l" defTabSz="51435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Wingdings" panose="05000000000000000000" pitchFamily="2" charset="2"/>
        <a:buChar char="v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1500" algn="l" defTabSz="51435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Wingdings" panose="05000000000000000000" pitchFamily="2" charset="2"/>
        <a:buChar char="v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1500" algn="l" defTabSz="51435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Wingdings" panose="05000000000000000000" pitchFamily="2" charset="2"/>
        <a:buChar char="v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A0F8BA73-89CD-43B7-93B5-F2241F7072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9792" y="38302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Diapositive think-cell" r:id="rId6" imgW="347" imgH="348" progId="TCLayout.ActiveDocument.1">
                  <p:embed/>
                </p:oleObj>
              </mc:Choice>
              <mc:Fallback>
                <p:oleObj name="Diapositive think-cell" r:id="rId6" imgW="347" imgH="348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A0F8BA73-89CD-43B7-93B5-F2241F707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792" y="38302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841DB64-58CF-4586-B8D9-6EDFE6A5FA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1" y="3829051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00" i="1" dirty="0">
              <a:latin typeface="Unna" panose="02040503070705020203" pitchFamily="18" charset="0"/>
              <a:ea typeface="+mj-ea"/>
              <a:cs typeface="+mj-cs"/>
              <a:sym typeface="Unna" panose="02040503070705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SOFITEL DUBAI THE OBELISK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217" y="6527565"/>
            <a:ext cx="6476132" cy="2585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bg2"/>
                </a:solidFill>
              </a:rPr>
              <a:t>Wafi</a:t>
            </a:r>
            <a:r>
              <a:rPr lang="en-US" sz="1400" dirty="0">
                <a:solidFill>
                  <a:schemeClr val="bg2"/>
                </a:solidFill>
              </a:rPr>
              <a:t> - Sheikh Rashid Road - Umm </a:t>
            </a:r>
            <a:r>
              <a:rPr lang="en-US" sz="1400" dirty="0" err="1">
                <a:solidFill>
                  <a:schemeClr val="bg2"/>
                </a:solidFill>
              </a:rPr>
              <a:t>Hurair</a:t>
            </a:r>
            <a:r>
              <a:rPr lang="en-US" sz="1400" dirty="0">
                <a:solidFill>
                  <a:schemeClr val="bg2"/>
                </a:solidFill>
              </a:rPr>
              <a:t> 2, Dubai, United Arab Emirates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5" y="8172450"/>
            <a:ext cx="4497007" cy="16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ABCD7B2C-6F3B-449F-96FD-ACDF718068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9792" y="38302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Diapositive think-cell" r:id="rId6" imgW="347" imgH="348" progId="TCLayout.ActiveDocument.1">
                  <p:embed/>
                </p:oleObj>
              </mc:Choice>
              <mc:Fallback>
                <p:oleObj name="Diapositive think-cell" r:id="rId6" imgW="347" imgH="348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ABCD7B2C-6F3B-449F-96FD-ACDF71806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792" y="38302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8AA623D-D9F8-49DC-8C62-4F96B3A408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1" y="3829051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825" dirty="0">
              <a:latin typeface="Montserrat" panose="02000505000000020004" pitchFamily="2" charset="0"/>
              <a:ea typeface="+mj-ea"/>
              <a:cs typeface="+mj-cs"/>
              <a:sym typeface="Montserrat" panose="02000505000000020004" pitchFamily="2" charset="0"/>
            </a:endParaRPr>
          </a:p>
        </p:txBody>
      </p:sp>
      <p:sp>
        <p:nvSpPr>
          <p:cNvPr id="39" name="Rectangle : coins arrondis 6">
            <a:extLst>
              <a:ext uri="{FF2B5EF4-FFF2-40B4-BE49-F238E27FC236}">
                <a16:creationId xmlns:a16="http://schemas.microsoft.com/office/drawing/2014/main" id="{4B47A1AA-A000-4C60-B9C5-3AC84F336489}"/>
              </a:ext>
            </a:extLst>
          </p:cNvPr>
          <p:cNvSpPr/>
          <p:nvPr/>
        </p:nvSpPr>
        <p:spPr>
          <a:xfrm>
            <a:off x="552449" y="865268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1" name="ZoneTexte 10">
            <a:extLst>
              <a:ext uri="{FF2B5EF4-FFF2-40B4-BE49-F238E27FC236}">
                <a16:creationId xmlns:a16="http://schemas.microsoft.com/office/drawing/2014/main" id="{B25A182A-9AA3-4B49-82D7-C392D4B4C08F}"/>
              </a:ext>
            </a:extLst>
          </p:cNvPr>
          <p:cNvSpPr txBox="1"/>
          <p:nvPr/>
        </p:nvSpPr>
        <p:spPr>
          <a:xfrm>
            <a:off x="863551" y="1482841"/>
            <a:ext cx="6083744" cy="1248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/>
              <a:t>Luciano Fontana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Luciano.Fontana@Sofitel.com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+971 58 885 4052 </a:t>
            </a:r>
          </a:p>
        </p:txBody>
      </p:sp>
      <p:sp>
        <p:nvSpPr>
          <p:cNvPr id="43" name="Rectangle : coins arrondis 6">
            <a:extLst>
              <a:ext uri="{FF2B5EF4-FFF2-40B4-BE49-F238E27FC236}">
                <a16:creationId xmlns:a16="http://schemas.microsoft.com/office/drawing/2014/main" id="{0AEFB4C7-0686-4C4B-9C1E-C0BE17BFE44E}"/>
              </a:ext>
            </a:extLst>
          </p:cNvPr>
          <p:cNvSpPr/>
          <p:nvPr/>
        </p:nvSpPr>
        <p:spPr>
          <a:xfrm>
            <a:off x="552449" y="3065091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8" name="ZoneTexte 9">
            <a:extLst>
              <a:ext uri="{FF2B5EF4-FFF2-40B4-BE49-F238E27FC236}">
                <a16:creationId xmlns:a16="http://schemas.microsoft.com/office/drawing/2014/main" id="{7290866D-9A15-43C0-9227-D6FCA53FBF67}"/>
              </a:ext>
            </a:extLst>
          </p:cNvPr>
          <p:cNvSpPr txBox="1"/>
          <p:nvPr/>
        </p:nvSpPr>
        <p:spPr>
          <a:xfrm>
            <a:off x="861773" y="953088"/>
            <a:ext cx="2479104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defRPr/>
            </a:pPr>
            <a:r>
              <a:rPr lang="fr-FR" sz="2400" i="1" dirty="0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rPr>
              <a:t>General Manager </a:t>
            </a:r>
          </a:p>
        </p:txBody>
      </p:sp>
      <p:sp>
        <p:nvSpPr>
          <p:cNvPr id="29" name="ZoneTexte 26">
            <a:extLst>
              <a:ext uri="{FF2B5EF4-FFF2-40B4-BE49-F238E27FC236}">
                <a16:creationId xmlns:a16="http://schemas.microsoft.com/office/drawing/2014/main" id="{DF477EF0-F660-4713-8134-461C541BFC97}"/>
              </a:ext>
            </a:extLst>
          </p:cNvPr>
          <p:cNvSpPr txBox="1"/>
          <p:nvPr/>
        </p:nvSpPr>
        <p:spPr>
          <a:xfrm>
            <a:off x="861773" y="3139104"/>
            <a:ext cx="4283774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err="1"/>
              <a:t>Director</a:t>
            </a:r>
            <a:r>
              <a:rPr lang="fr-FR" sz="2400" dirty="0"/>
              <a:t> of Sales And Marketing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BB218-9442-4E10-B165-C6826C17EA58}"/>
              </a:ext>
            </a:extLst>
          </p:cNvPr>
          <p:cNvSpPr/>
          <p:nvPr/>
        </p:nvSpPr>
        <p:spPr>
          <a:xfrm>
            <a:off x="7045470" y="865268"/>
            <a:ext cx="1998098" cy="202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198179-9661-45C6-9850-BF3EA05899B9}"/>
              </a:ext>
            </a:extLst>
          </p:cNvPr>
          <p:cNvSpPr/>
          <p:nvPr/>
        </p:nvSpPr>
        <p:spPr>
          <a:xfrm>
            <a:off x="7045470" y="3065090"/>
            <a:ext cx="1998098" cy="2019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ZoneTexte 10">
            <a:extLst>
              <a:ext uri="{FF2B5EF4-FFF2-40B4-BE49-F238E27FC236}">
                <a16:creationId xmlns:a16="http://schemas.microsoft.com/office/drawing/2014/main" id="{0172ED85-6860-4DE2-95B8-6E79DBEAABF7}"/>
              </a:ext>
            </a:extLst>
          </p:cNvPr>
          <p:cNvSpPr txBox="1"/>
          <p:nvPr/>
        </p:nvSpPr>
        <p:spPr>
          <a:xfrm>
            <a:off x="861773" y="3665937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Mohamed </a:t>
            </a:r>
            <a:r>
              <a:rPr lang="en-US" sz="2000" dirty="0" err="1">
                <a:solidFill>
                  <a:schemeClr val="accent2"/>
                </a:solidFill>
              </a:rPr>
              <a:t>AlBahrawy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Mohamed.Albahrawy@Sofitel.com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+971 54 791 0394</a:t>
            </a:r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3EBD92F2-63A4-4460-9B33-23F2560DA90C}"/>
              </a:ext>
            </a:extLst>
          </p:cNvPr>
          <p:cNvSpPr/>
          <p:nvPr/>
        </p:nvSpPr>
        <p:spPr>
          <a:xfrm>
            <a:off x="552449" y="5258077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503525B-F692-41EB-BEF8-4E8016E54319}"/>
              </a:ext>
            </a:extLst>
          </p:cNvPr>
          <p:cNvSpPr txBox="1"/>
          <p:nvPr/>
        </p:nvSpPr>
        <p:spPr>
          <a:xfrm>
            <a:off x="861773" y="5307533"/>
            <a:ext cx="4283774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/>
              <a:t>Director of Sales, </a:t>
            </a:r>
            <a:r>
              <a:rPr lang="fr-FR" sz="2400" dirty="0" err="1" smtClean="0"/>
              <a:t>Leisure</a:t>
            </a:r>
            <a:r>
              <a:rPr lang="fr-FR" sz="2400" dirty="0" smtClean="0"/>
              <a:t> &amp; GCC</a:t>
            </a:r>
            <a:endParaRPr lang="fr-FR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701B65-99B5-4F23-8BDF-BA73878A03E2}"/>
              </a:ext>
            </a:extLst>
          </p:cNvPr>
          <p:cNvSpPr/>
          <p:nvPr/>
        </p:nvSpPr>
        <p:spPr>
          <a:xfrm>
            <a:off x="7045470" y="5257777"/>
            <a:ext cx="1998098" cy="2028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ZoneTexte 10">
            <a:extLst>
              <a:ext uri="{FF2B5EF4-FFF2-40B4-BE49-F238E27FC236}">
                <a16:creationId xmlns:a16="http://schemas.microsoft.com/office/drawing/2014/main" id="{EE1E0A92-2BFB-49A5-9800-8892917C6602}"/>
              </a:ext>
            </a:extLst>
          </p:cNvPr>
          <p:cNvSpPr txBox="1"/>
          <p:nvPr/>
        </p:nvSpPr>
        <p:spPr>
          <a:xfrm>
            <a:off x="861773" y="5858923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Mohamed Ashour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Mohamed.Ashour@Sofitel.com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+971 56 683 1066</a:t>
            </a:r>
          </a:p>
        </p:txBody>
      </p:sp>
      <p:sp>
        <p:nvSpPr>
          <p:cNvPr id="23" name="Rectangle : coins arrondis 6">
            <a:extLst>
              <a:ext uri="{FF2B5EF4-FFF2-40B4-BE49-F238E27FC236}">
                <a16:creationId xmlns:a16="http://schemas.microsoft.com/office/drawing/2014/main" id="{CDD95898-04A8-4B4A-BEAF-CC77EBB8AB17}"/>
              </a:ext>
            </a:extLst>
          </p:cNvPr>
          <p:cNvSpPr/>
          <p:nvPr/>
        </p:nvSpPr>
        <p:spPr>
          <a:xfrm>
            <a:off x="552449" y="7459928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642832D-2115-453A-9F6E-A4B3C47AEAEB}"/>
              </a:ext>
            </a:extLst>
          </p:cNvPr>
          <p:cNvSpPr txBox="1"/>
          <p:nvPr/>
        </p:nvSpPr>
        <p:spPr>
          <a:xfrm>
            <a:off x="861773" y="7509384"/>
            <a:ext cx="4896090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Director of Sales – </a:t>
            </a:r>
            <a:r>
              <a:rPr lang="fr-FR" sz="2400" dirty="0" err="1" smtClean="0"/>
              <a:t>Corporate</a:t>
            </a:r>
            <a:r>
              <a:rPr lang="fr-FR" sz="2400" dirty="0" smtClean="0"/>
              <a:t> &amp; Groups</a:t>
            </a:r>
            <a:endParaRPr lang="fr-FR" sz="2400" dirty="0">
              <a:highlight>
                <a:srgbClr val="FFFF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CCAA8A-1EA3-40AA-BF15-6488E2F8566D}"/>
              </a:ext>
            </a:extLst>
          </p:cNvPr>
          <p:cNvSpPr/>
          <p:nvPr/>
        </p:nvSpPr>
        <p:spPr>
          <a:xfrm>
            <a:off x="7045470" y="7459628"/>
            <a:ext cx="1998098" cy="2028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6" name="ZoneTexte 10">
            <a:extLst>
              <a:ext uri="{FF2B5EF4-FFF2-40B4-BE49-F238E27FC236}">
                <a16:creationId xmlns:a16="http://schemas.microsoft.com/office/drawing/2014/main" id="{DAA66981-D289-4921-BF0D-AB7080120E16}"/>
              </a:ext>
            </a:extLst>
          </p:cNvPr>
          <p:cNvSpPr txBox="1"/>
          <p:nvPr/>
        </p:nvSpPr>
        <p:spPr>
          <a:xfrm>
            <a:off x="861773" y="8060774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Abhishek </a:t>
            </a:r>
            <a:r>
              <a:rPr lang="en-US" sz="2000" dirty="0" err="1" smtClean="0">
                <a:solidFill>
                  <a:schemeClr val="accent2"/>
                </a:solidFill>
              </a:rPr>
              <a:t>Pandita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Abhishek.pandita</a:t>
            </a:r>
            <a:r>
              <a:rPr lang="en-US" sz="2000" dirty="0" smtClean="0">
                <a:solidFill>
                  <a:schemeClr val="accent2"/>
                </a:solidFill>
              </a:rPr>
              <a:t>@Sofitel.com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</a:t>
            </a:r>
            <a:r>
              <a:rPr lang="en-US" sz="2000" dirty="0" smtClean="0">
                <a:solidFill>
                  <a:schemeClr val="accent2"/>
                </a:solidFill>
              </a:rPr>
              <a:t>50 558 5991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Rectangle : coins arrondis 6">
            <a:extLst>
              <a:ext uri="{FF2B5EF4-FFF2-40B4-BE49-F238E27FC236}">
                <a16:creationId xmlns:a16="http://schemas.microsoft.com/office/drawing/2014/main" id="{CDD95898-04A8-4B4A-BEAF-CC77EBB8AB17}"/>
              </a:ext>
            </a:extLst>
          </p:cNvPr>
          <p:cNvSpPr/>
          <p:nvPr/>
        </p:nvSpPr>
        <p:spPr>
          <a:xfrm>
            <a:off x="552449" y="9788790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2" name="ZoneTexte 29">
            <a:extLst>
              <a:ext uri="{FF2B5EF4-FFF2-40B4-BE49-F238E27FC236}">
                <a16:creationId xmlns:a16="http://schemas.microsoft.com/office/drawing/2014/main" id="{D642832D-2115-453A-9F6E-A4B3C47AEAEB}"/>
              </a:ext>
            </a:extLst>
          </p:cNvPr>
          <p:cNvSpPr txBox="1"/>
          <p:nvPr/>
        </p:nvSpPr>
        <p:spPr>
          <a:xfrm>
            <a:off x="861773" y="9862803"/>
            <a:ext cx="4283774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Assistant Director Sales - MICE</a:t>
            </a:r>
            <a:endParaRPr lang="fr-FR" sz="2400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CCAA8A-1EA3-40AA-BF15-6488E2F8566D}"/>
              </a:ext>
            </a:extLst>
          </p:cNvPr>
          <p:cNvSpPr/>
          <p:nvPr/>
        </p:nvSpPr>
        <p:spPr>
          <a:xfrm>
            <a:off x="7045470" y="9788490"/>
            <a:ext cx="1998098" cy="2028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ZoneTexte 10">
            <a:extLst>
              <a:ext uri="{FF2B5EF4-FFF2-40B4-BE49-F238E27FC236}">
                <a16:creationId xmlns:a16="http://schemas.microsoft.com/office/drawing/2014/main" id="{DAA66981-D289-4921-BF0D-AB7080120E16}"/>
              </a:ext>
            </a:extLst>
          </p:cNvPr>
          <p:cNvSpPr txBox="1"/>
          <p:nvPr/>
        </p:nvSpPr>
        <p:spPr>
          <a:xfrm>
            <a:off x="861773" y="10389636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Mildred Romero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Mildred.Romero@Sofitel.com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+971 50 242 6565</a:t>
            </a:r>
          </a:p>
        </p:txBody>
      </p:sp>
    </p:spTree>
    <p:extLst>
      <p:ext uri="{BB962C8B-B14F-4D97-AF65-F5344CB8AC3E}">
        <p14:creationId xmlns:p14="http://schemas.microsoft.com/office/powerpoint/2010/main" val="195033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ABCD7B2C-6F3B-449F-96FD-ACDF718068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9792" y="38302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Diapositive think-cell" r:id="rId6" imgW="347" imgH="348" progId="TCLayout.ActiveDocument.1">
                  <p:embed/>
                </p:oleObj>
              </mc:Choice>
              <mc:Fallback>
                <p:oleObj name="Diapositive think-cell" r:id="rId6" imgW="347" imgH="348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ABCD7B2C-6F3B-449F-96FD-ACDF71806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792" y="38302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8AA623D-D9F8-49DC-8C62-4F96B3A408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1" y="3829051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825" dirty="0">
              <a:latin typeface="Montserrat" panose="02000505000000020004" pitchFamily="2" charset="0"/>
              <a:ea typeface="+mj-ea"/>
              <a:cs typeface="+mj-cs"/>
              <a:sym typeface="Montserrat" panose="02000505000000020004" pitchFamily="2" charset="0"/>
            </a:endParaRPr>
          </a:p>
        </p:txBody>
      </p:sp>
      <p:sp>
        <p:nvSpPr>
          <p:cNvPr id="43" name="Rectangle : coins arrondis 6">
            <a:extLst>
              <a:ext uri="{FF2B5EF4-FFF2-40B4-BE49-F238E27FC236}">
                <a16:creationId xmlns:a16="http://schemas.microsoft.com/office/drawing/2014/main" id="{0AEFB4C7-0686-4C4B-9C1E-C0BE17BFE44E}"/>
              </a:ext>
            </a:extLst>
          </p:cNvPr>
          <p:cNvSpPr/>
          <p:nvPr/>
        </p:nvSpPr>
        <p:spPr>
          <a:xfrm>
            <a:off x="552449" y="3065091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9" name="ZoneTexte 26">
            <a:extLst>
              <a:ext uri="{FF2B5EF4-FFF2-40B4-BE49-F238E27FC236}">
                <a16:creationId xmlns:a16="http://schemas.microsoft.com/office/drawing/2014/main" id="{DF477EF0-F660-4713-8134-461C541BFC97}"/>
              </a:ext>
            </a:extLst>
          </p:cNvPr>
          <p:cNvSpPr txBox="1"/>
          <p:nvPr/>
        </p:nvSpPr>
        <p:spPr>
          <a:xfrm>
            <a:off x="861773" y="3114547"/>
            <a:ext cx="4283774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>
                <a:ea typeface="+mj-lt"/>
                <a:cs typeface="+mj-lt"/>
              </a:rPr>
              <a:t>Sales Manager </a:t>
            </a:r>
            <a:r>
              <a:rPr lang="fr-FR" sz="2400" dirty="0" smtClean="0">
                <a:ea typeface="+mj-lt"/>
                <a:cs typeface="+mj-lt"/>
              </a:rPr>
              <a:t> - </a:t>
            </a:r>
            <a:r>
              <a:rPr lang="fr-FR" sz="2400" dirty="0" err="1" smtClean="0">
                <a:ea typeface="+mj-lt"/>
                <a:cs typeface="+mj-lt"/>
              </a:rPr>
              <a:t>Corporate</a:t>
            </a:r>
            <a:endParaRPr lang="en-US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198179-9661-45C6-9850-BF3EA05899B9}"/>
              </a:ext>
            </a:extLst>
          </p:cNvPr>
          <p:cNvSpPr/>
          <p:nvPr/>
        </p:nvSpPr>
        <p:spPr>
          <a:xfrm>
            <a:off x="7045470" y="3065090"/>
            <a:ext cx="1998098" cy="2019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ZoneTexte 10">
            <a:extLst>
              <a:ext uri="{FF2B5EF4-FFF2-40B4-BE49-F238E27FC236}">
                <a16:creationId xmlns:a16="http://schemas.microsoft.com/office/drawing/2014/main" id="{0172ED85-6860-4DE2-95B8-6E79DBEAABF7}"/>
              </a:ext>
            </a:extLst>
          </p:cNvPr>
          <p:cNvSpPr txBox="1"/>
          <p:nvPr/>
        </p:nvSpPr>
        <p:spPr>
          <a:xfrm>
            <a:off x="861773" y="3665937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Ahmed </a:t>
            </a:r>
            <a:r>
              <a:rPr lang="en-US" sz="2000" dirty="0" err="1">
                <a:solidFill>
                  <a:schemeClr val="accent2"/>
                </a:solidFill>
              </a:rPr>
              <a:t>Torky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Ahmed.Torky@Sofitel.com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+971 50 107 2252</a:t>
            </a:r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3EBD92F2-63A4-4460-9B33-23F2560DA90C}"/>
              </a:ext>
            </a:extLst>
          </p:cNvPr>
          <p:cNvSpPr/>
          <p:nvPr/>
        </p:nvSpPr>
        <p:spPr>
          <a:xfrm>
            <a:off x="552448" y="9805718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503525B-F692-41EB-BEF8-4E8016E54319}"/>
              </a:ext>
            </a:extLst>
          </p:cNvPr>
          <p:cNvSpPr txBox="1"/>
          <p:nvPr/>
        </p:nvSpPr>
        <p:spPr>
          <a:xfrm>
            <a:off x="861772" y="9855174"/>
            <a:ext cx="5553316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Assistant Director - Groups </a:t>
            </a:r>
            <a:r>
              <a:rPr lang="fr-FR" sz="2400" dirty="0"/>
              <a:t>and </a:t>
            </a:r>
            <a:r>
              <a:rPr lang="fr-FR" sz="2400" dirty="0" smtClean="0"/>
              <a:t>Events</a:t>
            </a:r>
            <a:endParaRPr lang="fr-FR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701B65-99B5-4F23-8BDF-BA73878A03E2}"/>
              </a:ext>
            </a:extLst>
          </p:cNvPr>
          <p:cNvSpPr/>
          <p:nvPr/>
        </p:nvSpPr>
        <p:spPr>
          <a:xfrm>
            <a:off x="7045469" y="9805418"/>
            <a:ext cx="1998098" cy="2028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ZoneTexte 10">
            <a:extLst>
              <a:ext uri="{FF2B5EF4-FFF2-40B4-BE49-F238E27FC236}">
                <a16:creationId xmlns:a16="http://schemas.microsoft.com/office/drawing/2014/main" id="{EE1E0A92-2BFB-49A5-9800-8892917C6602}"/>
              </a:ext>
            </a:extLst>
          </p:cNvPr>
          <p:cNvSpPr txBox="1"/>
          <p:nvPr/>
        </p:nvSpPr>
        <p:spPr>
          <a:xfrm>
            <a:off x="861772" y="10406564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Nanis Tawfik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Nanis.Tawfik@Sofitel.com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+971 54 993 1819</a:t>
            </a:r>
          </a:p>
        </p:txBody>
      </p:sp>
      <p:sp>
        <p:nvSpPr>
          <p:cNvPr id="23" name="Rectangle : coins arrondis 6">
            <a:extLst>
              <a:ext uri="{FF2B5EF4-FFF2-40B4-BE49-F238E27FC236}">
                <a16:creationId xmlns:a16="http://schemas.microsoft.com/office/drawing/2014/main" id="{CDD95898-04A8-4B4A-BEAF-CC77EBB8AB17}"/>
              </a:ext>
            </a:extLst>
          </p:cNvPr>
          <p:cNvSpPr/>
          <p:nvPr/>
        </p:nvSpPr>
        <p:spPr>
          <a:xfrm>
            <a:off x="552449" y="7459928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642832D-2115-453A-9F6E-A4B3C47AEAEB}"/>
              </a:ext>
            </a:extLst>
          </p:cNvPr>
          <p:cNvSpPr txBox="1"/>
          <p:nvPr/>
        </p:nvSpPr>
        <p:spPr>
          <a:xfrm>
            <a:off x="861773" y="7533941"/>
            <a:ext cx="4283774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>
                <a:ea typeface="+mj-lt"/>
                <a:cs typeface="+mj-lt"/>
              </a:rPr>
              <a:t>Assistant Sales Manager - </a:t>
            </a:r>
            <a:r>
              <a:rPr lang="fr-FR" sz="2400" dirty="0" err="1" smtClean="0">
                <a:ea typeface="+mj-lt"/>
                <a:cs typeface="+mj-lt"/>
              </a:rPr>
              <a:t>Corporate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CCAA8A-1EA3-40AA-BF15-6488E2F8566D}"/>
              </a:ext>
            </a:extLst>
          </p:cNvPr>
          <p:cNvSpPr/>
          <p:nvPr/>
        </p:nvSpPr>
        <p:spPr>
          <a:xfrm>
            <a:off x="7045470" y="7459628"/>
            <a:ext cx="1998098" cy="2028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6" name="ZoneTexte 10">
            <a:extLst>
              <a:ext uri="{FF2B5EF4-FFF2-40B4-BE49-F238E27FC236}">
                <a16:creationId xmlns:a16="http://schemas.microsoft.com/office/drawing/2014/main" id="{DAA66981-D289-4921-BF0D-AB7080120E16}"/>
              </a:ext>
            </a:extLst>
          </p:cNvPr>
          <p:cNvSpPr txBox="1"/>
          <p:nvPr/>
        </p:nvSpPr>
        <p:spPr>
          <a:xfrm>
            <a:off x="861773" y="8060774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Anindya </a:t>
            </a:r>
            <a:r>
              <a:rPr lang="en-US" sz="2000" dirty="0" err="1" smtClean="0">
                <a:solidFill>
                  <a:schemeClr val="accent2"/>
                </a:solidFill>
              </a:rPr>
              <a:t>Guha</a:t>
            </a:r>
            <a:r>
              <a:rPr lang="en-US" sz="2000" dirty="0" smtClean="0">
                <a:solidFill>
                  <a:schemeClr val="accent2"/>
                </a:solidFill>
              </a:rPr>
              <a:t> Roy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Anindya.roy</a:t>
            </a:r>
            <a:r>
              <a:rPr lang="en-US" sz="2000" dirty="0" smtClean="0">
                <a:solidFill>
                  <a:schemeClr val="accent2"/>
                </a:solidFill>
              </a:rPr>
              <a:t>@Sofitel.com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</a:t>
            </a:r>
            <a:r>
              <a:rPr lang="en-US" sz="2000" dirty="0" smtClean="0">
                <a:solidFill>
                  <a:schemeClr val="accent2"/>
                </a:solidFill>
              </a:rPr>
              <a:t>56 515 1457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Rectangle : coins arrondis 6">
            <a:extLst>
              <a:ext uri="{FF2B5EF4-FFF2-40B4-BE49-F238E27FC236}">
                <a16:creationId xmlns:a16="http://schemas.microsoft.com/office/drawing/2014/main" id="{3B8B74DE-9728-4BF4-A2CF-C301CD31F0C5}"/>
              </a:ext>
            </a:extLst>
          </p:cNvPr>
          <p:cNvSpPr/>
          <p:nvPr/>
        </p:nvSpPr>
        <p:spPr>
          <a:xfrm>
            <a:off x="552449" y="580557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0C0FD6-E786-4D04-8B77-17301F17B366}"/>
              </a:ext>
            </a:extLst>
          </p:cNvPr>
          <p:cNvSpPr/>
          <p:nvPr/>
        </p:nvSpPr>
        <p:spPr>
          <a:xfrm>
            <a:off x="7045470" y="577130"/>
            <a:ext cx="1998098" cy="2019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2" name="ZoneTexte 29">
            <a:extLst>
              <a:ext uri="{FF2B5EF4-FFF2-40B4-BE49-F238E27FC236}">
                <a16:creationId xmlns:a16="http://schemas.microsoft.com/office/drawing/2014/main" id="{CAC36668-1C34-4208-AC85-6C784951321F}"/>
              </a:ext>
            </a:extLst>
          </p:cNvPr>
          <p:cNvSpPr txBox="1"/>
          <p:nvPr/>
        </p:nvSpPr>
        <p:spPr>
          <a:xfrm>
            <a:off x="861772" y="711865"/>
            <a:ext cx="4283774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/>
              <a:t>Sales Manager </a:t>
            </a:r>
            <a:r>
              <a:rPr lang="fr-FR" sz="2400" dirty="0" smtClean="0"/>
              <a:t>- </a:t>
            </a:r>
            <a:r>
              <a:rPr lang="fr-FR" sz="2400" dirty="0"/>
              <a:t>MICE</a:t>
            </a:r>
            <a:endParaRPr lang="fr-FR" sz="2400" dirty="0">
              <a:highlight>
                <a:srgbClr val="FFFF00"/>
              </a:highlight>
            </a:endParaRPr>
          </a:p>
        </p:txBody>
      </p:sp>
      <p:sp>
        <p:nvSpPr>
          <p:cNvPr id="35" name="ZoneTexte 10">
            <a:extLst>
              <a:ext uri="{FF2B5EF4-FFF2-40B4-BE49-F238E27FC236}">
                <a16:creationId xmlns:a16="http://schemas.microsoft.com/office/drawing/2014/main" id="{CC810B39-91E9-7F5B-4996-7B68E8FADFC1}"/>
              </a:ext>
            </a:extLst>
          </p:cNvPr>
          <p:cNvSpPr txBox="1"/>
          <p:nvPr/>
        </p:nvSpPr>
        <p:spPr>
          <a:xfrm>
            <a:off x="861772" y="1150678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Sunil Kori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Sunil.kori</a:t>
            </a:r>
            <a:r>
              <a:rPr lang="en-US" sz="2000" dirty="0" smtClean="0">
                <a:solidFill>
                  <a:schemeClr val="accent2"/>
                </a:solidFill>
              </a:rPr>
              <a:t>@Sofitel.com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+971 50 </a:t>
            </a:r>
            <a:r>
              <a:rPr lang="en-US" sz="2000" dirty="0" smtClean="0">
                <a:solidFill>
                  <a:schemeClr val="accent2"/>
                </a:solidFill>
              </a:rPr>
              <a:t>107 6957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9" name="Rectangle : coins arrondis 6">
            <a:extLst>
              <a:ext uri="{FF2B5EF4-FFF2-40B4-BE49-F238E27FC236}">
                <a16:creationId xmlns:a16="http://schemas.microsoft.com/office/drawing/2014/main" id="{0AEFB4C7-0686-4C4B-9C1E-C0BE17BFE44E}"/>
              </a:ext>
            </a:extLst>
          </p:cNvPr>
          <p:cNvSpPr/>
          <p:nvPr/>
        </p:nvSpPr>
        <p:spPr>
          <a:xfrm>
            <a:off x="552449" y="5283170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1" name="ZoneTexte 26">
            <a:extLst>
              <a:ext uri="{FF2B5EF4-FFF2-40B4-BE49-F238E27FC236}">
                <a16:creationId xmlns:a16="http://schemas.microsoft.com/office/drawing/2014/main" id="{DF477EF0-F660-4713-8134-461C541BFC97}"/>
              </a:ext>
            </a:extLst>
          </p:cNvPr>
          <p:cNvSpPr txBox="1"/>
          <p:nvPr/>
        </p:nvSpPr>
        <p:spPr>
          <a:xfrm>
            <a:off x="861773" y="5332626"/>
            <a:ext cx="4283774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>
                <a:ea typeface="+mj-lt"/>
                <a:cs typeface="+mj-lt"/>
              </a:rPr>
              <a:t>Sales Manager </a:t>
            </a:r>
            <a:r>
              <a:rPr lang="fr-FR" sz="2400" dirty="0" smtClean="0">
                <a:ea typeface="+mj-lt"/>
                <a:cs typeface="+mj-lt"/>
              </a:rPr>
              <a:t> - </a:t>
            </a:r>
            <a:r>
              <a:rPr lang="fr-FR" sz="2400" dirty="0" err="1" smtClean="0">
                <a:ea typeface="+mj-lt"/>
                <a:cs typeface="+mj-lt"/>
              </a:rPr>
              <a:t>Corporate</a:t>
            </a:r>
            <a:endParaRPr lang="en-US" dirty="0" err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198179-9661-45C6-9850-BF3EA05899B9}"/>
              </a:ext>
            </a:extLst>
          </p:cNvPr>
          <p:cNvSpPr/>
          <p:nvPr/>
        </p:nvSpPr>
        <p:spPr>
          <a:xfrm>
            <a:off x="7045470" y="5283169"/>
            <a:ext cx="1998098" cy="2019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ZoneTexte 10">
            <a:extLst>
              <a:ext uri="{FF2B5EF4-FFF2-40B4-BE49-F238E27FC236}">
                <a16:creationId xmlns:a16="http://schemas.microsoft.com/office/drawing/2014/main" id="{0172ED85-6860-4DE2-95B8-6E79DBEAABF7}"/>
              </a:ext>
            </a:extLst>
          </p:cNvPr>
          <p:cNvSpPr txBox="1"/>
          <p:nvPr/>
        </p:nvSpPr>
        <p:spPr>
          <a:xfrm>
            <a:off x="861773" y="5884016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Sushil Malik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Sushil.malik</a:t>
            </a:r>
            <a:r>
              <a:rPr lang="en-US" sz="2000" dirty="0" smtClean="0">
                <a:solidFill>
                  <a:schemeClr val="accent2"/>
                </a:solidFill>
              </a:rPr>
              <a:t>@Sofitel.com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</a:t>
            </a:r>
            <a:r>
              <a:rPr lang="en-US" sz="2000" dirty="0" smtClean="0">
                <a:solidFill>
                  <a:schemeClr val="accent2"/>
                </a:solidFill>
              </a:rPr>
              <a:t>54 307 0450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1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ABCD7B2C-6F3B-449F-96FD-ACDF718068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9792" y="38302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4" name="Diapositive think-cell" r:id="rId6" imgW="347" imgH="348" progId="TCLayout.ActiveDocument.1">
                  <p:embed/>
                </p:oleObj>
              </mc:Choice>
              <mc:Fallback>
                <p:oleObj name="Diapositive think-cell" r:id="rId6" imgW="347" imgH="348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ABCD7B2C-6F3B-449F-96FD-ACDF71806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792" y="38302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8AA623D-D9F8-49DC-8C62-4F96B3A408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1" y="3829051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825" dirty="0">
              <a:latin typeface="Montserrat" panose="02000505000000020004" pitchFamily="2" charset="0"/>
              <a:ea typeface="+mj-ea"/>
              <a:cs typeface="+mj-cs"/>
              <a:sym typeface="Montserrat" panose="02000505000000020004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6679C4-220E-4EF4-AA68-884A6ECB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D9C5D4-EAAC-425E-9101-C37584C1FE1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8" name="Rectangle : coins arrondis 6">
            <a:extLst>
              <a:ext uri="{FF2B5EF4-FFF2-40B4-BE49-F238E27FC236}">
                <a16:creationId xmlns:a16="http://schemas.microsoft.com/office/drawing/2014/main" id="{AC05EDEE-E188-46BB-A29B-26ABE7DA7CC5}"/>
              </a:ext>
            </a:extLst>
          </p:cNvPr>
          <p:cNvSpPr/>
          <p:nvPr/>
        </p:nvSpPr>
        <p:spPr>
          <a:xfrm>
            <a:off x="552449" y="5129485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0F590C0-11AF-4C32-BB09-90352A1FB8B8}"/>
              </a:ext>
            </a:extLst>
          </p:cNvPr>
          <p:cNvSpPr txBox="1"/>
          <p:nvPr/>
        </p:nvSpPr>
        <p:spPr>
          <a:xfrm>
            <a:off x="861773" y="5178941"/>
            <a:ext cx="4283774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/>
              <a:t>Front Office Manager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14AD1-2920-4A05-9F47-9AC1C4CF64FF}"/>
              </a:ext>
            </a:extLst>
          </p:cNvPr>
          <p:cNvSpPr/>
          <p:nvPr/>
        </p:nvSpPr>
        <p:spPr>
          <a:xfrm>
            <a:off x="7045470" y="5129185"/>
            <a:ext cx="1998098" cy="2028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ZoneTexte 10">
            <a:extLst>
              <a:ext uri="{FF2B5EF4-FFF2-40B4-BE49-F238E27FC236}">
                <a16:creationId xmlns:a16="http://schemas.microsoft.com/office/drawing/2014/main" id="{2CA5F8A4-60C7-466F-9A8B-3C745805DDA0}"/>
              </a:ext>
            </a:extLst>
          </p:cNvPr>
          <p:cNvSpPr txBox="1"/>
          <p:nvPr/>
        </p:nvSpPr>
        <p:spPr>
          <a:xfrm>
            <a:off x="861773" y="5730331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Vishal </a:t>
            </a:r>
            <a:r>
              <a:rPr lang="en-US" sz="2000" dirty="0" err="1" smtClean="0">
                <a:solidFill>
                  <a:schemeClr val="accent2"/>
                </a:solidFill>
              </a:rPr>
              <a:t>Ranghar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Vishal.ranghar</a:t>
            </a:r>
            <a:r>
              <a:rPr lang="en-US" sz="2000" dirty="0" smtClean="0">
                <a:solidFill>
                  <a:schemeClr val="accent2"/>
                </a:solidFill>
              </a:rPr>
              <a:t>@Sofitel.com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+971 56 </a:t>
            </a:r>
            <a:r>
              <a:rPr lang="en-US" sz="2000" dirty="0" smtClean="0">
                <a:solidFill>
                  <a:schemeClr val="accent2"/>
                </a:solidFill>
              </a:rPr>
              <a:t>231 6250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6" name="Rectangle : coins arrondis 6">
            <a:extLst>
              <a:ext uri="{FF2B5EF4-FFF2-40B4-BE49-F238E27FC236}">
                <a16:creationId xmlns:a16="http://schemas.microsoft.com/office/drawing/2014/main" id="{DC1F0F31-4335-45F9-8E79-70E35E952FA8}"/>
              </a:ext>
            </a:extLst>
          </p:cNvPr>
          <p:cNvSpPr/>
          <p:nvPr/>
        </p:nvSpPr>
        <p:spPr>
          <a:xfrm>
            <a:off x="552449" y="9737080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A18E7-F050-473A-9F71-AECD9853FFFD}"/>
              </a:ext>
            </a:extLst>
          </p:cNvPr>
          <p:cNvSpPr/>
          <p:nvPr/>
        </p:nvSpPr>
        <p:spPr>
          <a:xfrm>
            <a:off x="7045470" y="9736780"/>
            <a:ext cx="1998098" cy="2028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0" name="ZoneTexte 10">
            <a:extLst>
              <a:ext uri="{FF2B5EF4-FFF2-40B4-BE49-F238E27FC236}">
                <a16:creationId xmlns:a16="http://schemas.microsoft.com/office/drawing/2014/main" id="{298A9715-7D5E-4AC7-BBC7-C6301DB8AEBF}"/>
              </a:ext>
            </a:extLst>
          </p:cNvPr>
          <p:cNvSpPr txBox="1"/>
          <p:nvPr/>
        </p:nvSpPr>
        <p:spPr>
          <a:xfrm>
            <a:off x="861773" y="10337926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Muhammad Zeeshan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Muahammad.Zeeshan@sofitel.com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+971 56 216 6530</a:t>
            </a:r>
          </a:p>
        </p:txBody>
      </p:sp>
      <p:sp>
        <p:nvSpPr>
          <p:cNvPr id="39" name="ZoneTexte 39">
            <a:extLst>
              <a:ext uri="{FF2B5EF4-FFF2-40B4-BE49-F238E27FC236}">
                <a16:creationId xmlns:a16="http://schemas.microsoft.com/office/drawing/2014/main" id="{A0F590C0-11AF-4C32-BB09-90352A1FB8B8}"/>
              </a:ext>
            </a:extLst>
          </p:cNvPr>
          <p:cNvSpPr txBox="1"/>
          <p:nvPr/>
        </p:nvSpPr>
        <p:spPr>
          <a:xfrm>
            <a:off x="861772" y="9811093"/>
            <a:ext cx="5215177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Director </a:t>
            </a:r>
            <a:r>
              <a:rPr lang="fr-FR" sz="2400" dirty="0"/>
              <a:t>of Revenue </a:t>
            </a:r>
          </a:p>
        </p:txBody>
      </p:sp>
      <p:sp>
        <p:nvSpPr>
          <p:cNvPr id="25" name="Rectangle : coins arrondis 6">
            <a:extLst>
              <a:ext uri="{FF2B5EF4-FFF2-40B4-BE49-F238E27FC236}">
                <a16:creationId xmlns:a16="http://schemas.microsoft.com/office/drawing/2014/main" id="{3B8B74DE-9728-4BF4-A2CF-C301CD31F0C5}"/>
              </a:ext>
            </a:extLst>
          </p:cNvPr>
          <p:cNvSpPr/>
          <p:nvPr/>
        </p:nvSpPr>
        <p:spPr>
          <a:xfrm>
            <a:off x="552449" y="451556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8" name="ZoneTexte 37">
            <a:extLst>
              <a:ext uri="{FF2B5EF4-FFF2-40B4-BE49-F238E27FC236}">
                <a16:creationId xmlns:a16="http://schemas.microsoft.com/office/drawing/2014/main" id="{026B1EA2-9CD7-4099-A632-0AB915C98D2B}"/>
              </a:ext>
            </a:extLst>
          </p:cNvPr>
          <p:cNvSpPr txBox="1"/>
          <p:nvPr/>
        </p:nvSpPr>
        <p:spPr>
          <a:xfrm>
            <a:off x="861773" y="501012"/>
            <a:ext cx="5715108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Groups &amp; Events </a:t>
            </a:r>
            <a:r>
              <a:rPr lang="fr-FR" sz="2400" dirty="0" err="1"/>
              <a:t>Executive</a:t>
            </a:r>
            <a:endParaRPr lang="en-US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0C0FD6-E786-4D04-8B77-17301F17B366}"/>
              </a:ext>
            </a:extLst>
          </p:cNvPr>
          <p:cNvSpPr/>
          <p:nvPr/>
        </p:nvSpPr>
        <p:spPr>
          <a:xfrm>
            <a:off x="7045470" y="448129"/>
            <a:ext cx="1998098" cy="2019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5" name="ZoneTexte 10">
            <a:extLst>
              <a:ext uri="{FF2B5EF4-FFF2-40B4-BE49-F238E27FC236}">
                <a16:creationId xmlns:a16="http://schemas.microsoft.com/office/drawing/2014/main" id="{7A595826-6876-46FB-81BD-D8C704DE4E39}"/>
              </a:ext>
            </a:extLst>
          </p:cNvPr>
          <p:cNvSpPr txBox="1"/>
          <p:nvPr/>
        </p:nvSpPr>
        <p:spPr>
          <a:xfrm>
            <a:off x="861773" y="1052402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Noha </a:t>
            </a:r>
            <a:r>
              <a:rPr lang="en-US" sz="2000" dirty="0" err="1">
                <a:solidFill>
                  <a:schemeClr val="accent2"/>
                </a:solidFill>
              </a:rPr>
              <a:t>Alsyed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Noha.AlSyed@Sofitel.com 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+971 56 256 4687</a:t>
            </a:r>
          </a:p>
        </p:txBody>
      </p:sp>
      <p:sp>
        <p:nvSpPr>
          <p:cNvPr id="36" name="Rectangle : coins arrondis 6">
            <a:extLst>
              <a:ext uri="{FF2B5EF4-FFF2-40B4-BE49-F238E27FC236}">
                <a16:creationId xmlns:a16="http://schemas.microsoft.com/office/drawing/2014/main" id="{3B8B74DE-9728-4BF4-A2CF-C301CD31F0C5}"/>
              </a:ext>
            </a:extLst>
          </p:cNvPr>
          <p:cNvSpPr/>
          <p:nvPr/>
        </p:nvSpPr>
        <p:spPr>
          <a:xfrm>
            <a:off x="552449" y="2676250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43" name="ZoneTexte 37">
            <a:extLst>
              <a:ext uri="{FF2B5EF4-FFF2-40B4-BE49-F238E27FC236}">
                <a16:creationId xmlns:a16="http://schemas.microsoft.com/office/drawing/2014/main" id="{026B1EA2-9CD7-4099-A632-0AB915C98D2B}"/>
              </a:ext>
            </a:extLst>
          </p:cNvPr>
          <p:cNvSpPr txBox="1"/>
          <p:nvPr/>
        </p:nvSpPr>
        <p:spPr>
          <a:xfrm>
            <a:off x="861773" y="2725706"/>
            <a:ext cx="5715108" cy="4431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Groups &amp; </a:t>
            </a:r>
            <a:r>
              <a:rPr lang="fr-FR" sz="2400" dirty="0" err="1" smtClean="0"/>
              <a:t>Corporate</a:t>
            </a:r>
            <a:r>
              <a:rPr lang="fr-FR" sz="2400" dirty="0" smtClean="0"/>
              <a:t> </a:t>
            </a:r>
            <a:r>
              <a:rPr lang="fr-FR" sz="2400" dirty="0" err="1" smtClean="0"/>
              <a:t>Coordinator</a:t>
            </a:r>
            <a:endParaRPr lang="en-US" dirty="0" err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0C0FD6-E786-4D04-8B77-17301F17B366}"/>
              </a:ext>
            </a:extLst>
          </p:cNvPr>
          <p:cNvSpPr/>
          <p:nvPr/>
        </p:nvSpPr>
        <p:spPr>
          <a:xfrm>
            <a:off x="7045470" y="2672823"/>
            <a:ext cx="1998098" cy="2019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7" name="ZoneTexte 10">
            <a:extLst>
              <a:ext uri="{FF2B5EF4-FFF2-40B4-BE49-F238E27FC236}">
                <a16:creationId xmlns:a16="http://schemas.microsoft.com/office/drawing/2014/main" id="{7A595826-6876-46FB-81BD-D8C704DE4E39}"/>
              </a:ext>
            </a:extLst>
          </p:cNvPr>
          <p:cNvSpPr txBox="1"/>
          <p:nvPr/>
        </p:nvSpPr>
        <p:spPr>
          <a:xfrm>
            <a:off x="861773" y="3277096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Mohamed </a:t>
            </a:r>
            <a:r>
              <a:rPr lang="en-US" sz="2000" dirty="0" err="1" smtClean="0">
                <a:solidFill>
                  <a:schemeClr val="accent2"/>
                </a:solidFill>
              </a:rPr>
              <a:t>Sabry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Mohamed.sabry</a:t>
            </a:r>
            <a:r>
              <a:rPr lang="en-US" sz="2000" dirty="0" smtClean="0">
                <a:solidFill>
                  <a:schemeClr val="accent2"/>
                </a:solidFill>
              </a:rPr>
              <a:t>@Sofitel.com</a:t>
            </a:r>
            <a:r>
              <a:rPr lang="en-US" sz="2000" dirty="0">
                <a:solidFill>
                  <a:schemeClr val="accent2"/>
                </a:solidFill>
              </a:rPr>
              <a:t> 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</a:t>
            </a:r>
            <a:r>
              <a:rPr lang="en-US" sz="2000" dirty="0" smtClean="0">
                <a:solidFill>
                  <a:schemeClr val="accent2"/>
                </a:solidFill>
              </a:rPr>
              <a:t>50 527 2042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9" name="Rectangle : coins arrondis 6">
            <a:extLst>
              <a:ext uri="{FF2B5EF4-FFF2-40B4-BE49-F238E27FC236}">
                <a16:creationId xmlns:a16="http://schemas.microsoft.com/office/drawing/2014/main" id="{AC05EDEE-E188-46BB-A29B-26ABE7DA7CC5}"/>
              </a:ext>
            </a:extLst>
          </p:cNvPr>
          <p:cNvSpPr/>
          <p:nvPr/>
        </p:nvSpPr>
        <p:spPr>
          <a:xfrm>
            <a:off x="552449" y="7333318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52" name="ZoneTexte 39">
            <a:extLst>
              <a:ext uri="{FF2B5EF4-FFF2-40B4-BE49-F238E27FC236}">
                <a16:creationId xmlns:a16="http://schemas.microsoft.com/office/drawing/2014/main" id="{A0F590C0-11AF-4C32-BB09-90352A1FB8B8}"/>
              </a:ext>
            </a:extLst>
          </p:cNvPr>
          <p:cNvSpPr txBox="1"/>
          <p:nvPr/>
        </p:nvSpPr>
        <p:spPr>
          <a:xfrm>
            <a:off x="861773" y="7407331"/>
            <a:ext cx="4283774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 smtClean="0"/>
              <a:t>Assistant Front </a:t>
            </a:r>
            <a:r>
              <a:rPr lang="fr-FR" sz="2400" dirty="0"/>
              <a:t>Office Manager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514AD1-2920-4A05-9F47-9AC1C4CF64FF}"/>
              </a:ext>
            </a:extLst>
          </p:cNvPr>
          <p:cNvSpPr/>
          <p:nvPr/>
        </p:nvSpPr>
        <p:spPr>
          <a:xfrm>
            <a:off x="7045470" y="7333018"/>
            <a:ext cx="1998098" cy="2028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6" name="ZoneTexte 10">
            <a:extLst>
              <a:ext uri="{FF2B5EF4-FFF2-40B4-BE49-F238E27FC236}">
                <a16:creationId xmlns:a16="http://schemas.microsoft.com/office/drawing/2014/main" id="{2CA5F8A4-60C7-466F-9A8B-3C745805DDA0}"/>
              </a:ext>
            </a:extLst>
          </p:cNvPr>
          <p:cNvSpPr txBox="1"/>
          <p:nvPr/>
        </p:nvSpPr>
        <p:spPr>
          <a:xfrm>
            <a:off x="861773" y="7934164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Baha Darwish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Baha.Darwish@Sofitel.com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+971 56 256 4581</a:t>
            </a:r>
          </a:p>
        </p:txBody>
      </p:sp>
    </p:spTree>
    <p:extLst>
      <p:ext uri="{BB962C8B-B14F-4D97-AF65-F5344CB8AC3E}">
        <p14:creationId xmlns:p14="http://schemas.microsoft.com/office/powerpoint/2010/main" val="233824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ABCD7B2C-6F3B-449F-96FD-ACDF718068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9792" y="38302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Diapositive think-cell" r:id="rId6" imgW="347" imgH="348" progId="TCLayout.ActiveDocument.1">
                  <p:embed/>
                </p:oleObj>
              </mc:Choice>
              <mc:Fallback>
                <p:oleObj name="Diapositive think-cell" r:id="rId6" imgW="347" imgH="348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ABCD7B2C-6F3B-449F-96FD-ACDF71806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792" y="38302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8AA623D-D9F8-49DC-8C62-4F96B3A408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1" y="3829051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825" dirty="0">
              <a:latin typeface="Montserrat" panose="02000505000000020004" pitchFamily="2" charset="0"/>
              <a:ea typeface="+mj-ea"/>
              <a:cs typeface="+mj-cs"/>
              <a:sym typeface="Montserrat" panose="02000505000000020004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6679C4-220E-4EF4-AA68-884A6ECB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D9C5D4-EAAC-425E-9101-C37584C1FE1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6" name="Rectangle : coins arrondis 6">
            <a:extLst>
              <a:ext uri="{FF2B5EF4-FFF2-40B4-BE49-F238E27FC236}">
                <a16:creationId xmlns:a16="http://schemas.microsoft.com/office/drawing/2014/main" id="{FF1D2C1E-F8A0-4549-A699-63D3FA10F9F3}"/>
              </a:ext>
            </a:extLst>
          </p:cNvPr>
          <p:cNvSpPr/>
          <p:nvPr/>
        </p:nvSpPr>
        <p:spPr>
          <a:xfrm>
            <a:off x="631679" y="844011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7" name="ZoneTexte 10">
            <a:extLst>
              <a:ext uri="{FF2B5EF4-FFF2-40B4-BE49-F238E27FC236}">
                <a16:creationId xmlns:a16="http://schemas.microsoft.com/office/drawing/2014/main" id="{619B6960-54DE-4128-B925-29ED1930CDDC}"/>
              </a:ext>
            </a:extLst>
          </p:cNvPr>
          <p:cNvSpPr txBox="1"/>
          <p:nvPr/>
        </p:nvSpPr>
        <p:spPr>
          <a:xfrm>
            <a:off x="942781" y="1461584"/>
            <a:ext cx="6083744" cy="1248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Fj </a:t>
            </a:r>
            <a:r>
              <a:rPr lang="en-US" sz="2000" dirty="0" err="1">
                <a:solidFill>
                  <a:schemeClr val="accent2"/>
                </a:solidFill>
              </a:rPr>
              <a:t>Esanboev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000" dirty="0">
                <a:solidFill>
                  <a:schemeClr val="accent2"/>
                </a:solidFill>
              </a:rPr>
              <a:t>Fj.Esanboev@Sofitel.com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+971 54 996 9440</a:t>
            </a:r>
          </a:p>
        </p:txBody>
      </p:sp>
      <p:sp>
        <p:nvSpPr>
          <p:cNvPr id="31" name="ZoneTexte 9">
            <a:extLst>
              <a:ext uri="{FF2B5EF4-FFF2-40B4-BE49-F238E27FC236}">
                <a16:creationId xmlns:a16="http://schemas.microsoft.com/office/drawing/2014/main" id="{23B16221-464F-416F-B55E-296083E3B1FA}"/>
              </a:ext>
            </a:extLst>
          </p:cNvPr>
          <p:cNvSpPr txBox="1"/>
          <p:nvPr/>
        </p:nvSpPr>
        <p:spPr>
          <a:xfrm>
            <a:off x="941002" y="934140"/>
            <a:ext cx="4643678" cy="416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400" i="1" dirty="0" err="1">
                <a:solidFill>
                  <a:srgbClr val="B88D5B"/>
                </a:solidFill>
                <a:latin typeface="Unna"/>
              </a:rPr>
              <a:t>Director</a:t>
            </a:r>
            <a:r>
              <a:rPr lang="fr-FR" sz="2400" i="1" dirty="0">
                <a:solidFill>
                  <a:srgbClr val="B88D5B"/>
                </a:solidFill>
                <a:latin typeface="Unna"/>
              </a:rPr>
              <a:t> of Digital Marketing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202BF4-FC50-4B95-828D-8C7C8E3A4FA4}"/>
              </a:ext>
            </a:extLst>
          </p:cNvPr>
          <p:cNvSpPr/>
          <p:nvPr/>
        </p:nvSpPr>
        <p:spPr>
          <a:xfrm>
            <a:off x="7124700" y="844011"/>
            <a:ext cx="1998098" cy="202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Rectangle : coins arrondis 6">
            <a:extLst>
              <a:ext uri="{FF2B5EF4-FFF2-40B4-BE49-F238E27FC236}">
                <a16:creationId xmlns:a16="http://schemas.microsoft.com/office/drawing/2014/main" id="{D2603C97-7EBF-498C-9DF8-9AAC09D0D806}"/>
              </a:ext>
            </a:extLst>
          </p:cNvPr>
          <p:cNvSpPr/>
          <p:nvPr/>
        </p:nvSpPr>
        <p:spPr>
          <a:xfrm>
            <a:off x="631679" y="3116329"/>
            <a:ext cx="6394846" cy="2019714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3AFE34-FD44-4A31-8DAE-F7EC312A6B49}"/>
              </a:ext>
            </a:extLst>
          </p:cNvPr>
          <p:cNvSpPr/>
          <p:nvPr/>
        </p:nvSpPr>
        <p:spPr>
          <a:xfrm>
            <a:off x="7124700" y="3112902"/>
            <a:ext cx="1998098" cy="2019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ZoneTexte 10">
            <a:extLst>
              <a:ext uri="{FF2B5EF4-FFF2-40B4-BE49-F238E27FC236}">
                <a16:creationId xmlns:a16="http://schemas.microsoft.com/office/drawing/2014/main" id="{6BD8C121-CDCE-4507-B8F5-F91259C7E073}"/>
              </a:ext>
            </a:extLst>
          </p:cNvPr>
          <p:cNvSpPr txBox="1"/>
          <p:nvPr/>
        </p:nvSpPr>
        <p:spPr>
          <a:xfrm>
            <a:off x="941003" y="3717175"/>
            <a:ext cx="6083744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Zakaria Siddiqui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Zakaria.Siddiqui@Raffles.com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lang="en-US" sz="2000" dirty="0">
                <a:solidFill>
                  <a:schemeClr val="accent2"/>
                </a:solidFill>
              </a:rPr>
              <a:t>+971 56 681 9657</a:t>
            </a:r>
          </a:p>
        </p:txBody>
      </p:sp>
      <p:sp>
        <p:nvSpPr>
          <p:cNvPr id="37" name="ZoneTexte 39">
            <a:extLst>
              <a:ext uri="{FF2B5EF4-FFF2-40B4-BE49-F238E27FC236}">
                <a16:creationId xmlns:a16="http://schemas.microsoft.com/office/drawing/2014/main" id="{A0F590C0-11AF-4C32-BB09-90352A1FB8B8}"/>
              </a:ext>
            </a:extLst>
          </p:cNvPr>
          <p:cNvSpPr txBox="1"/>
          <p:nvPr/>
        </p:nvSpPr>
        <p:spPr>
          <a:xfrm>
            <a:off x="941002" y="3207432"/>
            <a:ext cx="5615227" cy="4186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buClr>
                <a:schemeClr val="accent1"/>
              </a:buClr>
              <a:defRPr sz="2000" i="1">
                <a:gradFill>
                  <a:gsLst>
                    <a:gs pos="30000">
                      <a:schemeClr val="bg2"/>
                    </a:gs>
                    <a:gs pos="70000">
                      <a:schemeClr val="tx2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 sz="2400" dirty="0"/>
              <a:t>Cluster </a:t>
            </a:r>
            <a:r>
              <a:rPr lang="fr-FR" sz="2400" dirty="0" err="1"/>
              <a:t>Director</a:t>
            </a:r>
            <a:r>
              <a:rPr lang="fr-FR" sz="2400" dirty="0"/>
              <a:t> of Finance 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841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A0F8BA73-89CD-43B7-93B5-F2241F7072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9792" y="38302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Diapositive think-cell" r:id="rId6" imgW="347" imgH="348" progId="TCLayout.ActiveDocument.1">
                  <p:embed/>
                </p:oleObj>
              </mc:Choice>
              <mc:Fallback>
                <p:oleObj name="Diapositive think-cell" r:id="rId6" imgW="347" imgH="348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A0F8BA73-89CD-43B7-93B5-F2241F707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792" y="38302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841DB64-58CF-4586-B8D9-6EDFE6A5FA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8601" y="3829051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00" i="1" dirty="0">
              <a:latin typeface="Unna" panose="020B0604020202020204" charset="0"/>
              <a:ea typeface="+mj-ea"/>
              <a:cs typeface="+mj-cs"/>
              <a:sym typeface="Unna" panose="020B060402020202020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" y="11349247"/>
            <a:ext cx="8146473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5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Z5X4dbQq6mUxpZiXgp1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Z5X4dbQq6mUxpZiXgp1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Z5X4dbQq6mUxpZiXgp1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Z5X4dbQq6mUxpZiXgp1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Z5X4dbQq6mUxpZiXgp1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C_nRmrTBuTS1SbbiZG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Emce.VRtu0uBmNYln05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Emce.VRtu0uBmNYln05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Emce.VRtu0uBmNYln05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Emce.VRtu0uBmNYln05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C_nRmrTBuTS1SbbiZG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.spxYQf6Fx7Sns26w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.spxYQf6Fx7Sns26w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.spxYQf6Fx7Sns26w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Personnalisé 77">
      <a:dk1>
        <a:srgbClr val="050033"/>
      </a:dk1>
      <a:lt1>
        <a:sysClr val="window" lastClr="FFFFFF"/>
      </a:lt1>
      <a:dk2>
        <a:srgbClr val="A88054"/>
      </a:dk2>
      <a:lt2>
        <a:srgbClr val="B88D5B"/>
      </a:lt2>
      <a:accent1>
        <a:srgbClr val="84162F"/>
      </a:accent1>
      <a:accent2>
        <a:srgbClr val="050033"/>
      </a:accent2>
      <a:accent3>
        <a:srgbClr val="27666E"/>
      </a:accent3>
      <a:accent4>
        <a:srgbClr val="CC4C3C"/>
      </a:accent4>
      <a:accent5>
        <a:srgbClr val="778CA5"/>
      </a:accent5>
      <a:accent6>
        <a:srgbClr val="FFD280"/>
      </a:accent6>
      <a:hlink>
        <a:srgbClr val="84162F"/>
      </a:hlink>
      <a:folHlink>
        <a:srgbClr val="27666E"/>
      </a:folHlink>
    </a:clrScheme>
    <a:fontScheme name="Accor Project ALFA">
      <a:majorFont>
        <a:latin typeface="Unn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gradFill>
            <a:gsLst>
              <a:gs pos="0">
                <a:schemeClr val="bg2"/>
              </a:gs>
              <a:gs pos="100000">
                <a:schemeClr val="tx2">
                  <a:alpha val="99000"/>
                </a:schemeClr>
              </a:gs>
            </a:gsLst>
            <a:lin ang="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lnSpc>
            <a:spcPct val="12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20E00DA-78F9-4EEA-92B2-DD2103B17EA8}" vid="{FA8C877E-D652-4E3F-BD71-1175D94C39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3877</TotalTime>
  <Words>243</Words>
  <Application>Microsoft Office PowerPoint</Application>
  <PresentationFormat>A3 Paper (297x420 mm)</PresentationFormat>
  <Paragraphs>78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Unna</vt:lpstr>
      <vt:lpstr>Montserrat</vt:lpstr>
      <vt:lpstr>Arial</vt:lpstr>
      <vt:lpstr>Wingdings</vt:lpstr>
      <vt:lpstr>Office Theme</vt:lpstr>
      <vt:lpstr>Diapositive think-cell</vt:lpstr>
      <vt:lpstr>SOFITEL DUBAI THE OBELISK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ALFA</dc:title>
  <dc:subject>Project ALFA</dc:subject>
  <dc:creator>Slidor</dc:creator>
  <cp:keywords>Project ALFA</cp:keywords>
  <cp:lastModifiedBy>ESANBOEV FJ - SOFITEL DUBAI THE OBELISK MK</cp:lastModifiedBy>
  <cp:revision>509</cp:revision>
  <dcterms:created xsi:type="dcterms:W3CDTF">2019-01-04T11:30:55Z</dcterms:created>
  <dcterms:modified xsi:type="dcterms:W3CDTF">2023-06-19T08:30:34Z</dcterms:modified>
</cp:coreProperties>
</file>